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ko-KR"/>
    </a:defPPr>
    <a:lvl1pPr algn="l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1pPr>
    <a:lvl2pPr algn="l" marL="457200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2pPr>
    <a:lvl3pPr algn="l" marL="914400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3pPr>
    <a:lvl4pPr algn="l" marL="1371600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4pPr>
    <a:lvl5pPr algn="l" marL="1828800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5pPr>
    <a:lvl6pPr algn="l" marL="2286000" defTabSz="914400" latinLnBrk="1">
      <a:defRPr kern="1200">
        <a:solidFill>
          <a:schemeClr val="tx1"/>
        </a:solidFill>
        <a:latin typeface="굴림"/>
        <a:ea typeface="굴림"/>
        <a:cs typeface="+mn-cs"/>
      </a:defRPr>
    </a:lvl6pPr>
    <a:lvl7pPr algn="l" marL="2743200" defTabSz="914400" latinLnBrk="1">
      <a:defRPr kern="1200">
        <a:solidFill>
          <a:schemeClr val="tx1"/>
        </a:solidFill>
        <a:latin typeface="굴림"/>
        <a:ea typeface="굴림"/>
        <a:cs typeface="+mn-cs"/>
      </a:defRPr>
    </a:lvl7pPr>
    <a:lvl8pPr algn="l" marL="3200400" defTabSz="914400" latinLnBrk="1">
      <a:defRPr kern="1200">
        <a:solidFill>
          <a:schemeClr val="tx1"/>
        </a:solidFill>
        <a:latin typeface="굴림"/>
        <a:ea typeface="굴림"/>
        <a:cs typeface="+mn-cs"/>
      </a:defRPr>
    </a:lvl8pPr>
    <a:lvl9pPr algn="l" marL="3657600" defTabSz="914400" latinLnBrk="1">
      <a:defRPr kern="1200">
        <a:solidFill>
          <a:schemeClr val="tx1"/>
        </a:solidFill>
        <a:latin typeface="굴림"/>
        <a:ea typeface="굴림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3" Type="http://schemas.openxmlformats.org/officeDocument/2006/relationships/tableStyles" Target="tableStyles.xml"/><Relationship Id="rId14" Type="http://schemas.openxmlformats.org/officeDocument/2006/relationships/theme" Target="theme/theme1.xml"/><Relationship Id="rId12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/>
        </p:nvSpPr>
        <p:spPr>
          <a:xfrm>
            <a:off x="0" y="6680042"/>
            <a:ext cx="9144000" cy="177958"/>
          </a:xfrm>
          <a:prstGeom prst="rect">
            <a:avLst/>
          </a:prstGeom>
          <a:solidFill>
            <a:srgbClr val="00598a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grpSp>
        <p:nvGrpSpPr>
          <p:cNvPr id="4" name="layout1_group1"/>
          <p:cNvGrpSpPr>
            <a:grpSpLocks/>
          </p:cNvGrpSpPr>
          <p:nvPr/>
        </p:nvGrpSpPr>
        <p:grpSpPr>
          <a:xfrm>
            <a:off x="0" y="2352632"/>
            <a:ext cx="9144000" cy="1313384"/>
            <a:chOff x="0" y="2352632"/>
            <a:chExt cx="9144000" cy="1313384"/>
          </a:xfrm>
        </p:grpSpPr>
        <p:sp>
          <p:nvSpPr>
            <p:cNvPr id="5" name="layout1_shape2"/>
            <p:cNvSpPr/>
            <p:nvPr/>
          </p:nvSpPr>
          <p:spPr>
            <a:xfrm>
              <a:off x="0" y="2541272"/>
              <a:ext cx="9144000" cy="936104"/>
            </a:xfrm>
            <a:prstGeom prst="rect">
              <a:avLst/>
            </a:prstGeom>
            <a:solidFill>
              <a:srgbClr val="00598a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spcBef>
                  <a:spcPct val="0"/>
                </a:spcBef>
                <a:spcAft>
                  <a:spcPct val="0"/>
                </a:spcAft>
              </a:pPr>
              <a:endParaRPr kern="1200">
                <a:solidFill>
                  <a:schemeClr val="tx1"/>
                </a:solidFill>
                <a:latin typeface="굴림"/>
                <a:ea typeface="굴림"/>
                <a:cs typeface="+mn-cs"/>
              </a:endParaRPr>
            </a:p>
          </p:txBody>
        </p:sp>
        <p:sp>
          <p:nvSpPr>
            <p:cNvPr id="6" name="layout1_shape3"/>
            <p:cNvSpPr/>
            <p:nvPr/>
          </p:nvSpPr>
          <p:spPr>
            <a:xfrm>
              <a:off x="0" y="2352632"/>
              <a:ext cx="9144000" cy="188640"/>
            </a:xfrm>
            <a:prstGeom prst="rect">
              <a:avLst/>
            </a:prstGeom>
            <a:solidFill>
              <a:srgbClr val="1da1c6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spcBef>
                  <a:spcPct val="0"/>
                </a:spcBef>
                <a:spcAft>
                  <a:spcPct val="0"/>
                </a:spcAft>
              </a:pPr>
              <a:endParaRPr kern="1200">
                <a:solidFill>
                  <a:schemeClr val="tx1"/>
                </a:solidFill>
                <a:latin typeface="굴림"/>
                <a:ea typeface="굴림"/>
                <a:cs typeface="+mn-cs"/>
              </a:endParaRPr>
            </a:p>
          </p:txBody>
        </p:sp>
        <p:sp>
          <p:nvSpPr>
            <p:cNvPr id="7" name="layout1_shape4"/>
            <p:cNvSpPr/>
            <p:nvPr/>
          </p:nvSpPr>
          <p:spPr>
            <a:xfrm>
              <a:off x="0" y="3477376"/>
              <a:ext cx="9144000" cy="188640"/>
            </a:xfrm>
            <a:prstGeom prst="rect">
              <a:avLst/>
            </a:prstGeom>
            <a:solidFill>
              <a:srgbClr val="1da1c6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spcBef>
                  <a:spcPct val="0"/>
                </a:spcBef>
                <a:spcAft>
                  <a:spcPct val="0"/>
                </a:spcAft>
              </a:pPr>
              <a:endParaRPr kern="1200">
                <a:solidFill>
                  <a:schemeClr val="tx1"/>
                </a:solidFill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8" name="layout1_shape5"/>
          <p:cNvSpPr/>
          <p:nvPr>
            <p:ph type="ctrTitle" sz="quarter"/>
          </p:nvPr>
        </p:nvSpPr>
        <p:spPr>
          <a:xfrm>
            <a:off x="755650" y="2276475"/>
            <a:ext cx="7643813" cy="12160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>
            <a:lvl1pPr>
              <a:defRPr sz="3600"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lvl="0"/>
            <a:r>
              <a:rPr lang="ko-KR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마스터</a:t>
            </a:r>
            <a:r>
              <a:rPr lang="en-US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제목</a:t>
            </a:r>
            <a:r>
              <a:rPr lang="en-US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스타일</a:t>
            </a:r>
            <a:r>
              <a:rPr lang="en-US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편집</a:t>
            </a:r>
          </a:p>
        </p:txBody>
      </p:sp>
      <p:sp>
        <p:nvSpPr>
          <p:cNvPr id="9" name="layout1_shape6"/>
          <p:cNvSpPr/>
          <p:nvPr>
            <p:ph type="subTitle" sz="quarter" idx="1"/>
          </p:nvPr>
        </p:nvSpPr>
        <p:spPr>
          <a:xfrm>
            <a:off x="13970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 algn="r" marL="0" indent="0">
              <a:buNone/>
              <a:defRPr sz="2200" baseline="0">
                <a:ea typeface="+mj-ea"/>
              </a:defRPr>
            </a:lvl1pPr>
          </a:lstStyle>
          <a:p>
            <a:pPr algn="r" marL="0" indent="0" lvl="0">
              <a:buNone/>
            </a:pPr>
            <a:r>
              <a:rPr lang="ko-KR" altLang="en-US" sz="2200" baseline="0">
                <a:ea typeface="+mj-ea"/>
              </a:rPr>
              <a:t>마스터</a:t>
            </a:r>
            <a:r>
              <a:rPr lang="en-US" altLang="en-US" sz="2200" baseline="0">
                <a:ea typeface="+mj-ea"/>
              </a:rPr>
              <a:t> </a:t>
            </a:r>
            <a:r>
              <a:rPr lang="ko-KR" altLang="en-US" sz="2200" baseline="0">
                <a:ea typeface="+mj-ea"/>
              </a:rPr>
              <a:t>부제목</a:t>
            </a:r>
            <a:r>
              <a:rPr lang="en-US" altLang="en-US" sz="2200" baseline="0">
                <a:ea typeface="+mj-ea"/>
              </a:rPr>
              <a:t> </a:t>
            </a:r>
            <a:r>
              <a:rPr lang="ko-KR" altLang="en-US" sz="2200" baseline="0">
                <a:ea typeface="+mj-ea"/>
              </a:rPr>
              <a:t>스타일</a:t>
            </a:r>
            <a:r>
              <a:rPr lang="en-US" altLang="en-US" sz="2200" baseline="0">
                <a:ea typeface="+mj-ea"/>
              </a:rPr>
              <a:t> </a:t>
            </a:r>
            <a:r>
              <a:rPr lang="ko-KR" altLang="en-US" sz="2200" baseline="0">
                <a:ea typeface="+mj-ea"/>
              </a:rPr>
              <a:t>편집</a:t>
            </a:r>
          </a:p>
        </p:txBody>
      </p:sp>
      <p:sp>
        <p:nvSpPr>
          <p:cNvPr id="10" name="layout1_shape7"/>
          <p:cNvSpPr/>
          <p:nvPr>
            <p:ph type="dt" sz="half" idx="2"/>
          </p:nvPr>
        </p:nvSpPr>
        <p:spPr>
          <a:xfrm>
            <a:off x="395288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latinLnBrk="0"/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1" name="layout1_shape8"/>
          <p:cNvSpPr/>
          <p:nvPr>
            <p:ph type="ftr" sz="quarter" idx="3"/>
          </p:nvPr>
        </p:nvSpPr>
        <p:spPr>
          <a:xfrm>
            <a:off x="3132138" y="6453188"/>
            <a:ext cx="2879725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ctr"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ctr" latinLnBrk="0"/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2" name="layout1_shape9"/>
          <p:cNvSpPr/>
          <p:nvPr>
            <p:ph type="sldNum" sz="quarter" idx="4"/>
          </p:nvPr>
        </p:nvSpPr>
        <p:spPr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r" latinLnBrk="0"/>
            <a:fld type="slidenum" id="{4BEDD84E-25D4-4983-8AA1-2863C96F08D9}">
              <a:rPr lang="en-US" sz="1600" baseline="0">
                <a:solidFill>
                  <a:srgbClr val="090d11"/>
                </a:solidFill>
                <a:latin typeface="+mn-lt"/>
                <a:ea typeface="+mn-ea"/>
              </a:rPr>
              <a:t>‹#›</a:t>
            </a:fld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3" name="layout1_shape10"/>
          <p:cNvSpPr/>
          <p:nvPr/>
        </p:nvSpPr>
        <p:spPr>
          <a:xfrm>
            <a:off x="6804248" y="6649419"/>
            <a:ext cx="2260555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anchor="ctr">
            <a:spAutoFit xmlns:a="http://schemas.openxmlformats.org/drawingml/2006/main"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950" b="0" baseline="0" spc="-50" kern="1200">
                <a:solidFill>
                  <a:schemeClr val="bg1"/>
                </a:solidFill>
                <a:latin typeface="Noto Sans CJK KR Medium"/>
                <a:ea typeface="Noto Sans CJK KR Medium"/>
                <a:cs typeface="+mn-cs"/>
              </a:rPr>
              <a:t>Department of Smart Systems Software</a:t>
            </a:r>
            <a:endParaRPr sz="950" b="0" baseline="0" spc="-50" kern="1200">
              <a:solidFill>
                <a:schemeClr val="bg1"/>
              </a:solidFill>
              <a:latin typeface="Noto Sans CJK KR Medium"/>
              <a:ea typeface="Noto Sans CJK KR Medium"/>
              <a:cs typeface="+mn-cs"/>
            </a:endParaRPr>
          </a:p>
        </p:txBody>
      </p:sp>
      <p:sp>
        <p:nvSpPr>
          <p:cNvPr id="14" name="layout1_shape11"/>
          <p:cNvSpPr/>
          <p:nvPr/>
        </p:nvSpPr>
        <p:spPr>
          <a:xfrm>
            <a:off x="69120" y="6649419"/>
            <a:ext cx="1622560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anchor="ctr">
            <a:spAutoFit xmlns:a="http://schemas.openxmlformats.org/drawingml/2006/main"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950" b="0" baseline="0" spc="-50" kern="1200">
                <a:solidFill>
                  <a:schemeClr val="bg1"/>
                </a:solidFill>
                <a:latin typeface="Noto Sans CJK KR Medium"/>
                <a:ea typeface="Noto Sans CJK KR Medium"/>
                <a:cs typeface="+mn-cs"/>
              </a:rPr>
              <a:t>Web Server Programming</a:t>
            </a:r>
            <a:endParaRPr sz="950" b="0" baseline="0" spc="-50" kern="1200">
              <a:solidFill>
                <a:schemeClr val="bg1"/>
              </a:solidFill>
              <a:latin typeface="Noto Sans CJK KR Medium"/>
              <a:ea typeface="Noto Sans CJK KR Medium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6" name="layout10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7" name="layout10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fld type="slidenum" id="{4BEDD84E-25D4-4983-8AA1-2863C96F08D9}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/>
          <p:nvPr>
            <p:ph type="title"/>
          </p:nvPr>
        </p:nvSpPr>
        <p:spPr>
          <a:xfrm>
            <a:off x="6661150" y="188913"/>
            <a:ext cx="2087563" cy="6192837"/>
          </a:xfrm>
          <a:prstGeom prst="rect">
            <a:avLst/>
          </a:prstGeom>
        </p:spPr>
        <p:txBody>
          <a:bodyPr vert="eaVert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/>
          <p:nvPr>
            <p:ph type="body" idx="1"/>
          </p:nvPr>
        </p:nvSpPr>
        <p:spPr>
          <a:xfrm>
            <a:off x="395288" y="188913"/>
            <a:ext cx="6113462" cy="6192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6" name="layout1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7" name="layout1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fld type="slidenum" id="{4BEDD84E-25D4-4983-8AA1-2863C96F08D9}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/>
        </p:nvSpPr>
        <p:spPr>
          <a:xfrm>
            <a:off x="0" y="188640"/>
            <a:ext cx="9144000" cy="936104"/>
          </a:xfrm>
          <a:prstGeom prst="rect">
            <a:avLst/>
          </a:prstGeom>
          <a:solidFill>
            <a:srgbClr val="00598a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4" name="layout2_shape2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>
            <a:lvl1pPr>
              <a:defRPr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lvl="0"/>
            <a:r>
              <a:rPr lang="ko-KR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마스터</a:t>
            </a:r>
            <a:r>
              <a:rPr lang="en-US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제목</a:t>
            </a:r>
            <a:r>
              <a:rPr lang="en-US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스타일</a:t>
            </a:r>
            <a:r>
              <a:rPr lang="en-US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편집</a:t>
            </a:r>
          </a:p>
        </p:txBody>
      </p:sp>
      <p:sp>
        <p:nvSpPr>
          <p:cNvPr id="5" name="layout2_shape3"/>
          <p:cNvSpPr/>
          <p:nvPr>
            <p:ph idx="1"/>
          </p:nvPr>
        </p:nvSpPr>
        <p:spPr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lvl="0"/>
            <a:r>
              <a:rPr lang="ko-KR" altLang="en-US" sz="2400" b="0" baseline="0">
                <a:latin typeface="Noto Sans CJK KR Bold"/>
                <a:ea typeface="Noto Sans CJK KR Bold"/>
              </a:rPr>
              <a:t>마스터</a:t>
            </a:r>
            <a:r>
              <a:rPr lang="en-US" altLang="en-US" sz="2400" b="0" baseline="0">
                <a:latin typeface="Noto Sans CJK KR Bold"/>
                <a:ea typeface="Noto Sans CJK KR Bold"/>
              </a:rPr>
              <a:t> </a:t>
            </a:r>
            <a:r>
              <a:rPr lang="ko-KR" altLang="en-US" sz="2400" b="0" baseline="0">
                <a:latin typeface="Noto Sans CJK KR Bold"/>
                <a:ea typeface="Noto Sans CJK KR Bold"/>
              </a:rPr>
              <a:t>텍스트</a:t>
            </a:r>
            <a:r>
              <a:rPr lang="en-US" altLang="en-US" sz="2400" b="0" baseline="0">
                <a:latin typeface="Noto Sans CJK KR Bold"/>
                <a:ea typeface="Noto Sans CJK KR Bold"/>
              </a:rPr>
              <a:t> </a:t>
            </a:r>
            <a:r>
              <a:rPr lang="ko-KR" altLang="en-US" sz="2400" b="0" baseline="0">
                <a:latin typeface="Noto Sans CJK KR Bold"/>
                <a:ea typeface="Noto Sans CJK KR Bold"/>
              </a:rPr>
              <a:t>스타일을</a:t>
            </a:r>
            <a:r>
              <a:rPr lang="en-US" altLang="en-US" sz="2400" b="0" baseline="0">
                <a:latin typeface="Noto Sans CJK KR Bold"/>
                <a:ea typeface="Noto Sans CJK KR Bold"/>
              </a:rPr>
              <a:t> </a:t>
            </a:r>
            <a:r>
              <a:rPr lang="ko-KR" altLang="en-US" sz="2400" b="0" baseline="0">
                <a:latin typeface="Noto Sans CJK KR Bold"/>
                <a:ea typeface="Noto Sans CJK KR Bold"/>
              </a:rPr>
              <a:t>편집합니다</a:t>
            </a:r>
          </a:p>
          <a:p>
            <a:pPr lvl="1"/>
            <a:r>
              <a:rPr lang="ko-KR" altLang="en-US" sz="2000" baseline="0">
                <a:latin typeface="Noto Sans CJK KR Regular"/>
                <a:ea typeface="Noto Sans CJK KR Regular"/>
              </a:rPr>
              <a:t>둘째</a:t>
            </a:r>
            <a:r>
              <a:rPr lang="en-US" altLang="en-US" sz="2000" baseline="0">
                <a:latin typeface="Noto Sans CJK KR Regular"/>
                <a:ea typeface="Noto Sans CJK KR Regular"/>
              </a:rPr>
              <a:t> </a:t>
            </a:r>
            <a:r>
              <a:rPr lang="ko-KR" altLang="en-US" sz="2000" baseline="0">
                <a:latin typeface="Noto Sans CJK KR Regular"/>
                <a:ea typeface="Noto Sans CJK KR Regular"/>
              </a:rPr>
              <a:t>수준</a:t>
            </a:r>
          </a:p>
          <a:p>
            <a:pPr lvl="2"/>
            <a:r>
              <a:rPr lang="ko-KR" altLang="en-US" sz="1800" baseline="0">
                <a:latin typeface="Noto Sans CJK KR Regular"/>
                <a:ea typeface="Noto Sans CJK KR Regular"/>
              </a:rPr>
              <a:t>셋째</a:t>
            </a:r>
            <a:r>
              <a:rPr lang="en-US" altLang="en-US" sz="1800" baseline="0">
                <a:latin typeface="Noto Sans CJK KR Regular"/>
                <a:ea typeface="Noto Sans CJK KR Regular"/>
              </a:rPr>
              <a:t> </a:t>
            </a:r>
            <a:r>
              <a:rPr lang="ko-KR" altLang="en-US" sz="1800" baseline="0">
                <a:latin typeface="Noto Sans CJK KR Regular"/>
                <a:ea typeface="Noto Sans CJK KR Regular"/>
              </a:rPr>
              <a:t>수준</a:t>
            </a:r>
          </a:p>
          <a:p>
            <a:pPr lvl="3"/>
            <a:r>
              <a:rPr lang="ko-KR" altLang="en-US" sz="1600" baseline="0">
                <a:latin typeface="Noto Sans CJK KR Regular"/>
                <a:ea typeface="Noto Sans CJK KR Regular"/>
              </a:rPr>
              <a:t>넷째</a:t>
            </a:r>
            <a:r>
              <a:rPr lang="en-US" altLang="en-US" sz="1600" baseline="0">
                <a:latin typeface="Noto Sans CJK KR Regular"/>
                <a:ea typeface="Noto Sans CJK KR Regular"/>
              </a:rPr>
              <a:t> </a:t>
            </a:r>
            <a:r>
              <a:rPr lang="ko-KR" altLang="en-US" sz="1600" baseline="0">
                <a:latin typeface="Noto Sans CJK KR Regular"/>
                <a:ea typeface="Noto Sans CJK KR Regular"/>
              </a:rPr>
              <a:t>수준</a:t>
            </a:r>
          </a:p>
          <a:p>
            <a:pPr lvl="4"/>
            <a:r>
              <a:rPr lang="ko-KR" altLang="en-US" sz="1600" baseline="0">
                <a:latin typeface="Noto Sans CJK KR Regular"/>
                <a:ea typeface="Noto Sans CJK KR Regular"/>
              </a:rPr>
              <a:t>다섯째</a:t>
            </a:r>
            <a:r>
              <a:rPr lang="en-US" altLang="en-US" sz="1600" baseline="0">
                <a:latin typeface="Noto Sans CJK KR Regular"/>
                <a:ea typeface="Noto Sans CJK KR Regular"/>
              </a:rPr>
              <a:t> </a:t>
            </a:r>
            <a:r>
              <a:rPr lang="ko-KR" altLang="en-US" sz="1600" baseline="0">
                <a:latin typeface="Noto Sans CJK KR Regular"/>
                <a:ea typeface="Noto Sans CJK KR Regular"/>
              </a:rPr>
              <a:t>수준</a:t>
            </a:r>
          </a:p>
        </p:txBody>
      </p:sp>
      <p:sp>
        <p:nvSpPr>
          <p:cNvPr id="6" name="layout2_shape4"/>
          <p:cNvSpPr/>
          <p:nvPr>
            <p:ph type="dt" sz="half" idx="10"/>
          </p:nvPr>
        </p:nvSpPr>
        <p:spPr>
          <a:xfrm>
            <a:off x="395288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latinLnBrk="0"/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7" name="layout2_shape5"/>
          <p:cNvSpPr/>
          <p:nvPr>
            <p:ph type="ftr" sz="quarter" idx="11"/>
          </p:nvPr>
        </p:nvSpPr>
        <p:spPr>
          <a:xfrm>
            <a:off x="3132138" y="6453188"/>
            <a:ext cx="2879725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ctr"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ctr" latinLnBrk="0"/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8" name="layout2_shape6"/>
          <p:cNvSpPr/>
          <p:nvPr>
            <p:ph type="sldNum" sz="quarter" idx="12"/>
          </p:nvPr>
        </p:nvSpPr>
        <p:spPr>
          <a:xfrm>
            <a:off x="6953463" y="6453336"/>
            <a:ext cx="2133600" cy="1675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800" b="1" baseline="0">
                <a:solidFill>
                  <a:schemeClr val="tx1"/>
                </a:solidFill>
                <a:latin typeface="Noto Sans CJK KR Regular"/>
                <a:ea typeface="Noto Sans CJK KR Regular"/>
              </a:defRPr>
            </a:lvl1pPr>
          </a:lstStyle>
          <a:p>
            <a:pPr algn="r" latinLnBrk="0"/>
            <a:fld type="slidenum" id="{4BEDD84E-25D4-4983-8AA1-2863C96F08D9}">
              <a:rPr lang="en-US" sz="800" b="1" baseline="0">
                <a:solidFill>
                  <a:schemeClr val="tx1"/>
                </a:solidFill>
                <a:latin typeface="Noto Sans CJK KR Regular"/>
                <a:ea typeface="Noto Sans CJK KR Regular"/>
              </a:rPr>
              <a:t>‹#›</a:t>
            </a:fld>
            <a:endParaRPr sz="800" b="1" baseline="0">
              <a:solidFill>
                <a:schemeClr val="tx1"/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9" name="layout2_shape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1da1c6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layout3_group1"/>
          <p:cNvGrpSpPr>
            <a:grpSpLocks/>
          </p:cNvGrpSpPr>
          <p:nvPr/>
        </p:nvGrpSpPr>
        <p:grpSpPr>
          <a:xfrm>
            <a:off x="0" y="3437136"/>
            <a:ext cx="9144000" cy="1313384"/>
            <a:chOff x="0" y="3437136"/>
            <a:chExt cx="9144000" cy="1313384"/>
          </a:xfrm>
        </p:grpSpPr>
        <p:sp>
          <p:nvSpPr>
            <p:cNvPr id="4" name="layout3_shape1"/>
            <p:cNvSpPr/>
            <p:nvPr/>
          </p:nvSpPr>
          <p:spPr>
            <a:xfrm>
              <a:off x="0" y="3625776"/>
              <a:ext cx="9144000" cy="936104"/>
            </a:xfrm>
            <a:prstGeom prst="rect">
              <a:avLst/>
            </a:prstGeom>
            <a:solidFill>
              <a:srgbClr val="005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layout3_shape2"/>
            <p:cNvSpPr/>
            <p:nvPr/>
          </p:nvSpPr>
          <p:spPr>
            <a:xfrm>
              <a:off x="0" y="3437136"/>
              <a:ext cx="9144000" cy="188640"/>
            </a:xfrm>
            <a:prstGeom prst="rect">
              <a:avLst/>
            </a:prstGeom>
            <a:solidFill>
              <a:srgbClr val="1d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layout3_shape3"/>
            <p:cNvSpPr/>
            <p:nvPr/>
          </p:nvSpPr>
          <p:spPr>
            <a:xfrm>
              <a:off x="0" y="4561880"/>
              <a:ext cx="9144000" cy="188640"/>
            </a:xfrm>
            <a:prstGeom prst="rect">
              <a:avLst/>
            </a:prstGeom>
            <a:solidFill>
              <a:srgbClr val="1d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layout3_shape4"/>
          <p:cNvSpPr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/>
          <a:lstStyle>
            <a:lvl1pPr>
              <a:defRPr sz="3600" b="0" baseline="0" kern="1200">
                <a:solidFill>
                  <a:schemeClr val="bg1"/>
                </a:solidFill>
                <a:latin typeface="-윤고딕340"/>
                <a:ea typeface="-윤고딕340"/>
                <a:cs typeface="+mj-cs"/>
              </a:defRPr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8" name="layout3_shape5"/>
          <p:cNvSpPr/>
          <p:nvPr>
            <p:ph type="body" idx="1"/>
          </p:nvPr>
        </p:nvSpPr>
        <p:spPr>
          <a:xfrm>
            <a:off x="623888" y="4750520"/>
            <a:ext cx="7886700" cy="1339130"/>
          </a:xfrm>
          <a:prstGeom prst="rect">
            <a:avLst/>
          </a:prstGeom>
        </p:spPr>
        <p:txBody>
          <a:bodyPr/>
          <a:lstStyle>
            <a:lvl1pPr algn="r" marL="0" indent="0">
              <a:buNone/>
              <a:defRPr sz="2200" b="1" baseline="0" kern="1200">
                <a:solidFill>
                  <a:srgbClr val="090d11"/>
                </a:solidFill>
                <a:latin typeface="+mj-lt"/>
                <a:ea typeface="+mj-ea"/>
                <a:cs typeface="+mn-cs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9" name="layout3_shape6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10" name="layout3_shape7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4_shape2"/>
          <p:cNvSpPr/>
          <p:nvPr>
            <p:ph sz="half" idx="1"/>
          </p:nvPr>
        </p:nvSpPr>
        <p:spPr>
          <a:xfrm>
            <a:off x="395288" y="1341438"/>
            <a:ext cx="4100512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/>
          <p:nvPr>
            <p:ph sz="half" idx="2"/>
          </p:nvPr>
        </p:nvSpPr>
        <p:spPr>
          <a:xfrm>
            <a:off x="4648200" y="1341438"/>
            <a:ext cx="4100513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/>
          <p:nvPr>
            <p:ph type="dt" sz="half" idx="10"/>
          </p:nvPr>
        </p:nvSpPr>
        <p:spPr>
          <a:xfrm>
            <a:off x="395288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latinLnBrk="0"/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7" name="layout4_shape5"/>
          <p:cNvSpPr/>
          <p:nvPr>
            <p:ph type="ftr" sz="quarter" idx="11"/>
          </p:nvPr>
        </p:nvSpPr>
        <p:spPr>
          <a:xfrm>
            <a:off x="3132138" y="6453188"/>
            <a:ext cx="2879725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ct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ctr" latinLnBrk="0"/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8" name="layout4_shape6"/>
          <p:cNvSpPr/>
          <p:nvPr>
            <p:ph type="sldNum" sz="quarter" idx="12"/>
          </p:nvPr>
        </p:nvSpPr>
        <p:spPr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r" latinLnBrk="0"/>
            <a:fld type="slidenum" id="{4BEDD84E-25D4-4983-8AA1-2863C96F08D9}">
              <a:rPr lang="en-US" sz="1600">
                <a:solidFill>
                  <a:srgbClr val="090d11"/>
                </a:solidFill>
                <a:latin typeface="+mn-lt"/>
                <a:ea typeface="+mn-ea"/>
              </a:rPr>
              <a:t>‹#›</a:t>
            </a:fld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/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5" name="layout5_shape3"/>
          <p:cNvSpPr/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6" name="layout5_shape4"/>
          <p:cNvSpPr/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7" name="layout5_shape5"/>
          <p:cNvSpPr/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9" name="layout5_shape7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10" name="layout5_shape8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fld type="slidenum" id="{4BEDD84E-25D4-4983-8AA1-2863C96F08D9}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5" name="layout6_shape3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6" name="layout6_shape4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fld type="slidenum" id="{4BEDD84E-25D4-4983-8AA1-2863C96F08D9}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4" name="layout7_shape2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5" name="layout7_shape3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fld type="slidenum" id="{4BEDD84E-25D4-4983-8AA1-2863C96F08D9}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/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/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6" name="layout8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7" name="layout8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8" name="layout8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fld type="slidenum" id="{4BEDD84E-25D4-4983-8AA1-2863C96F08D9}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/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rPr lang="ko-KR" altLang="en-US"/>
              <a:t>그림을</a:t>
            </a:r>
            <a:r>
              <a:rPr lang="en-US" altLang="en-US"/>
              <a:t> </a:t>
            </a:r>
            <a:r>
              <a:rPr lang="ko-KR" altLang="en-US"/>
              <a:t>추가하려면</a:t>
            </a:r>
            <a:r>
              <a:rPr lang="en-US" altLang="en-US"/>
              <a:t> </a:t>
            </a:r>
            <a:r>
              <a:rPr lang="ko-KR" altLang="en-US"/>
              <a:t>아이콘을</a:t>
            </a:r>
            <a:r>
              <a:rPr lang="en-US" altLang="en-US"/>
              <a:t> </a:t>
            </a:r>
            <a:r>
              <a:rPr lang="ko-KR" altLang="en-US"/>
              <a:t>클릭하십시오</a:t>
            </a:r>
          </a:p>
        </p:txBody>
      </p:sp>
      <p:sp>
        <p:nvSpPr>
          <p:cNvPr id="5" name="layout9_shape3"/>
          <p:cNvSpPr/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6" name="layout9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7" name="layout9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endParaRPr/>
          </a:p>
        </p:txBody>
      </p:sp>
      <p:sp>
        <p:nvSpPr>
          <p:cNvPr id="8" name="layout9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/>
            <a:fld type="slidenum" id="{4BEDD84E-25D4-4983-8AA1-2863C96F08D9}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/>
        </p:nvSpPr>
        <p:spPr>
          <a:xfrm>
            <a:off x="0" y="188640"/>
            <a:ext cx="9144000" cy="936104"/>
          </a:xfrm>
          <a:prstGeom prst="rect">
            <a:avLst/>
          </a:prstGeom>
          <a:solidFill>
            <a:srgbClr val="00598a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4" name="master1_shape2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1da1c6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5" name="master1_shape3"/>
          <p:cNvSpPr/>
          <p:nvPr/>
        </p:nvSpPr>
        <p:spPr>
          <a:xfrm>
            <a:off x="0" y="6677480"/>
            <a:ext cx="9144000" cy="177958"/>
          </a:xfrm>
          <a:prstGeom prst="rect">
            <a:avLst/>
          </a:prstGeom>
          <a:solidFill>
            <a:srgbClr val="00598a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" name="master1_shape4"/>
          <p:cNvSpPr/>
          <p:nvPr/>
        </p:nvSpPr>
        <p:spPr>
          <a:xfrm>
            <a:off x="6804248" y="6646857"/>
            <a:ext cx="2260555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anchor="ctr">
            <a:spAutoFit xmlns:a="http://schemas.openxmlformats.org/drawingml/2006/main"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950" b="0" baseline="0" spc="-50" kern="1200">
                <a:solidFill>
                  <a:schemeClr val="bg1"/>
                </a:solidFill>
                <a:latin typeface="Noto Sans CJK KR Medium"/>
                <a:ea typeface="Noto Sans CJK KR Medium"/>
                <a:cs typeface="+mn-cs"/>
              </a:rPr>
              <a:t>Department of Smart Systems Software</a:t>
            </a:r>
            <a:endParaRPr sz="950" b="0" baseline="0" spc="-50" kern="1200">
              <a:solidFill>
                <a:schemeClr val="bg1"/>
              </a:solidFill>
              <a:latin typeface="Noto Sans CJK KR Medium"/>
              <a:ea typeface="Noto Sans CJK KR Medium"/>
              <a:cs typeface="+mn-cs"/>
            </a:endParaRPr>
          </a:p>
        </p:txBody>
      </p:sp>
      <p:sp>
        <p:nvSpPr>
          <p:cNvPr id="7" name="master1_shape5"/>
          <p:cNvSpPr/>
          <p:nvPr/>
        </p:nvSpPr>
        <p:spPr>
          <a:xfrm>
            <a:off x="21157" y="6646857"/>
            <a:ext cx="1598515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anchor="ctr">
            <a:spAutoFit xmlns:a="http://schemas.openxmlformats.org/drawingml/2006/main"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950" b="0" baseline="0" spc="-50" kern="1200">
                <a:solidFill>
                  <a:schemeClr val="bg1"/>
                </a:solidFill>
                <a:latin typeface="Noto Sans CJK KR Medium"/>
                <a:ea typeface="Noto Sans CJK KR Medium"/>
                <a:cs typeface="+mn-cs"/>
              </a:rPr>
              <a:t>Web Serve Programming</a:t>
            </a:r>
            <a:endParaRPr sz="950" b="0" baseline="0" spc="-50" kern="1200">
              <a:solidFill>
                <a:schemeClr val="bg1"/>
              </a:solidFill>
              <a:latin typeface="Noto Sans CJK KR Medium"/>
              <a:ea typeface="Noto Sans CJK KR Medium"/>
              <a:cs typeface="+mn-cs"/>
            </a:endParaRPr>
          </a:p>
        </p:txBody>
      </p:sp>
      <p:sp>
        <p:nvSpPr>
          <p:cNvPr id="8" name="master1_shape6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  <a:effectLst xmlns:a="http://schemas.openxmlformats.org/drawingml/2006/main"/>
        </p:spPr>
        <p:txBody>
          <a:bodyPr wrap="square" lIns="91440" tIns="45720" rIns="91440" bIns="45720" anchor="b">
            <a:prstTxWarp prst="textNoShape"/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9" name="master1_shape7"/>
          <p:cNvSpPr/>
          <p:nvPr>
            <p:ph type="body" idx="1"/>
          </p:nvPr>
        </p:nvSpPr>
        <p:spPr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  <a:effectLst xmlns:a="http://schemas.openxmlformats.org/drawingml/2006/main"/>
        </p:spPr>
        <p:txBody>
          <a:bodyPr wrap="square" lIns="91440" tIns="45720" rIns="91440" bIns="45720" anchor="t">
            <a:prstTxWarp prst="textNoShape"/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10" name="master1_shape8"/>
          <p:cNvSpPr/>
          <p:nvPr>
            <p:ph type="dt" sz="half" idx="2"/>
          </p:nvPr>
        </p:nvSpPr>
        <p:spPr>
          <a:xfrm>
            <a:off x="395288" y="6453188"/>
            <a:ext cx="2133600" cy="288925"/>
          </a:xfrm>
          <a:prstGeom prst="rect">
            <a:avLst/>
          </a:prstGeom>
          <a:noFill/>
          <a:ln>
            <a:noFill/>
          </a:ln>
          <a:effectLst xmlns:a="http://schemas.openxmlformats.org/drawingml/2006/main"/>
        </p:spPr>
        <p:txBody>
          <a:bodyPr wrap="square" lIns="91440" tIns="45720" rIns="91440" bIns="45720" anchor="ctr">
            <a:prstTxWarp prst="textNoShape"/>
          </a:bodyPr>
          <a:lstStyle>
            <a:lvl1pPr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latinLnBrk="0"/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1" name="master1_shape9"/>
          <p:cNvSpPr/>
          <p:nvPr>
            <p:ph type="ftr" sz="quarter" idx="3"/>
          </p:nvPr>
        </p:nvSpPr>
        <p:spPr>
          <a:xfrm>
            <a:off x="3132138" y="6453188"/>
            <a:ext cx="2879725" cy="288925"/>
          </a:xfrm>
          <a:prstGeom prst="rect">
            <a:avLst/>
          </a:prstGeom>
          <a:noFill/>
          <a:ln>
            <a:noFill/>
          </a:ln>
          <a:effectLst xmlns:a="http://schemas.openxmlformats.org/drawingml/2006/main"/>
        </p:spPr>
        <p:txBody>
          <a:bodyPr wrap="square" lIns="91440" tIns="45720" rIns="91440" bIns="45720" anchor="ctr">
            <a:prstTxWarp prst="textNoShape"/>
          </a:bodyPr>
          <a:lstStyle>
            <a:lvl1pPr algn="ct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ctr" latinLnBrk="0"/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2" name="master1_shape10"/>
          <p:cNvSpPr/>
          <p:nvPr>
            <p:ph type="sldNum" sz="quarter" idx="4"/>
          </p:nvPr>
        </p:nvSpPr>
        <p:spPr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  <a:effectLst xmlns:a="http://schemas.openxmlformats.org/drawingml/2006/main"/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r" latinLnBrk="0"/>
            <a:fld type="slidenum" id="{4BEDD84E-25D4-4983-8AA1-2863C96F08D9}">
              <a:rPr lang="en-US" sz="1600">
                <a:solidFill>
                  <a:srgbClr val="090d11"/>
                </a:solidFill>
                <a:latin typeface="+mn-lt"/>
                <a:ea typeface="+mn-ea"/>
              </a:rPr>
              <a:t>‹#›</a:t>
            </a:fld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r" latinLnBrk="1">
        <a:spcBef>
          <a:spcPct val="0"/>
        </a:spcBef>
        <a:spcAft>
          <a:spcPct val="0"/>
        </a:spcAft>
        <a:defRPr sz="3200" b="0" baseline="0" kern="1200">
          <a:solidFill>
            <a:schemeClr val="bg1"/>
          </a:solidFill>
          <a:latin typeface="-윤고딕340"/>
          <a:ea typeface="-윤고딕340"/>
          <a:cs typeface="+mj-cs"/>
        </a:defRPr>
      </a:lvl1pPr>
      <a:lvl2pPr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2pPr>
      <a:lvl3pPr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3pPr>
      <a:lvl4pPr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4pPr>
      <a:lvl5pPr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5pPr>
      <a:lvl6pPr algn="r" marL="457200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6pPr>
      <a:lvl7pPr algn="r" marL="914400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7pPr>
      <a:lvl8pPr algn="r" marL="1371600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8pPr>
      <a:lvl9pPr algn="r" marL="1828800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9pPr>
    </p:titleStyle>
    <p:bodyStyle>
      <a:lvl1pPr algn="l" marL="447675" indent="-447675" latinLnBrk="1">
        <a:spcBef>
          <a:spcPct val="20000"/>
        </a:spcBef>
        <a:spcAft>
          <a:spcPct val="0"/>
        </a:spcAft>
        <a:buClr>
          <a:srgbClr val="46647d"/>
        </a:buClr>
        <a:buFont typeface="Wingdings" pitchFamily="2" charset="2"/>
        <a:buChar char="n"/>
        <a:defRPr sz="2400" b="0" baseline="0" kern="1200">
          <a:solidFill>
            <a:srgbClr val="090d11"/>
          </a:solidFill>
          <a:latin typeface="Noto Sans CJK KR Bold"/>
          <a:ea typeface="Noto Sans CJK KR Bold"/>
          <a:cs typeface="+mn-cs"/>
        </a:defRPr>
      </a:lvl1pPr>
      <a:lvl2pPr algn="l" marL="889000" indent="-439738" latinLnBrk="1">
        <a:spcBef>
          <a:spcPct val="20000"/>
        </a:spcBef>
        <a:spcAft>
          <a:spcPct val="0"/>
        </a:spcAft>
        <a:buClr>
          <a:srgbClr val="3c5774"/>
        </a:buClr>
        <a:buSzPct val="80000"/>
        <a:buFont typeface="Wingdings" pitchFamily="2" charset="2"/>
        <a:buChar char="l"/>
        <a:defRPr sz="2000" baseline="0" kern="1200">
          <a:solidFill>
            <a:srgbClr val="090d11"/>
          </a:solidFill>
          <a:latin typeface="Noto Sans CJK KR Regular"/>
          <a:ea typeface="Noto Sans CJK KR Regular"/>
          <a:cs typeface="+mn-cs"/>
        </a:defRPr>
      </a:lvl2pPr>
      <a:lvl3pPr algn="l" marL="1293813" indent="-403225" latinLnBrk="1">
        <a:spcBef>
          <a:spcPct val="20000"/>
        </a:spcBef>
        <a:spcAft>
          <a:spcPct val="0"/>
        </a:spcAft>
        <a:buClr>
          <a:srgbClr val="324860"/>
        </a:buClr>
        <a:buSzPct val="80000"/>
        <a:buFont typeface="Wingdings" pitchFamily="2" charset="2"/>
        <a:buChar char="n"/>
        <a:defRPr sz="1800" baseline="0" kern="1200">
          <a:solidFill>
            <a:srgbClr val="090d11"/>
          </a:solidFill>
          <a:latin typeface="Noto Sans CJK KR Regular"/>
          <a:ea typeface="Noto Sans CJK KR Regular"/>
          <a:cs typeface="+mn-cs"/>
        </a:defRPr>
      </a:lvl3pPr>
      <a:lvl4pPr algn="l" marL="1706563" indent="-411163" latinLnBrk="1">
        <a:spcBef>
          <a:spcPct val="20000"/>
        </a:spcBef>
        <a:spcAft>
          <a:spcPct val="0"/>
        </a:spcAft>
        <a:buClr>
          <a:srgbClr val="283a4e"/>
        </a:buClr>
        <a:buSzPct val="70000"/>
        <a:buFont typeface="Wingdings" pitchFamily="2" charset="2"/>
        <a:buChar char="l"/>
        <a:defRPr sz="1600" baseline="0" kern="1200">
          <a:solidFill>
            <a:srgbClr val="090d11"/>
          </a:solidFill>
          <a:latin typeface="Noto Sans CJK KR Regular"/>
          <a:ea typeface="Noto Sans CJK KR Regular"/>
          <a:cs typeface="+mn-cs"/>
        </a:defRPr>
      </a:lvl4pPr>
      <a:lvl5pPr algn="l" marL="2054225" indent="-346075" latinLnBrk="1">
        <a:spcBef>
          <a:spcPct val="20000"/>
        </a:spcBef>
        <a:spcAft>
          <a:spcPct val="0"/>
        </a:spcAft>
        <a:buClr>
          <a:srgbClr val="1e2b3a"/>
        </a:buClr>
        <a:buSzPct val="60000"/>
        <a:buFont typeface="Wingdings" pitchFamily="2" charset="2"/>
        <a:buChar char="n"/>
        <a:defRPr sz="1600" baseline="0" kern="1200">
          <a:solidFill>
            <a:srgbClr val="090d11"/>
          </a:solidFill>
          <a:latin typeface="Noto Sans CJK KR Regular"/>
          <a:ea typeface="Noto Sans CJK KR Regular"/>
          <a:cs typeface="+mn-cs"/>
        </a:defRPr>
      </a:lvl5pPr>
      <a:lvl6pPr algn="l" marL="25146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2" Type="http://schemas.openxmlformats.org/officeDocument/2006/relationships/image" Target="../media/040701af-b03d-43a0-b519-fffd65dd8913.png"/><Relationship Id="rId3" Type="http://schemas.openxmlformats.org/officeDocument/2006/relationships/image" Target="../media/96ffeeac-0b79-4d61-bbb7-3f324e98e662.png"/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>
            <p:ph type="ctrTitle" sz="quarter"/>
          </p:nvPr>
        </p:nvSpPr>
        <p:spPr>
          <a:xfrm>
            <a:off x="755650" y="2276475"/>
            <a:ext cx="7643813" cy="12160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>
            <a:lvl1pPr>
              <a:defRPr sz="3600"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algn="r" lvl="0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36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9</a:t>
            </a:r>
            <a:r>
              <a:rPr lang="ko-KR" altLang="en-US" sz="36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조</a:t>
            </a:r>
            <a:r>
              <a:rPr lang="en-US" altLang="en-US" sz="36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36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중간산출물</a:t>
            </a:r>
            <a:endParaRPr sz="1800" b="0" baseline="0" kern="120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/>
          <p:nvPr>
            <p:ph type="subTitle" sz="quarter" idx="1"/>
          </p:nvPr>
        </p:nvSpPr>
        <p:spPr>
          <a:xfrm>
            <a:off x="1964002" y="393305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 algn="r" marL="0" indent="0">
              <a:buNone/>
              <a:defRPr sz="2200" baseline="0">
                <a:ea typeface="+mj-ea"/>
              </a:defRPr>
            </a:lvl1pPr>
          </a:lstStyle>
          <a:p>
            <a:pPr algn="r" marL="0">
              <a:lnSpc>
                <a:spcPct val="100000"/>
              </a:lnSpc>
              <a:spcAft>
                <a:spcPts val="0"/>
              </a:spcAft>
              <a:buNone/>
            </a:pPr>
            <a:r>
              <a:rPr lang="ko-KR" altLang="ko-KR" sz="2000" b="0" spc="-150">
                <a:solidFill>
                  <a:srgbClr val="00598a"/>
                </a:solidFill>
                <a:ea typeface="+mn-cs"/>
              </a:rPr>
              <a:t>숭실대학교</a:t>
            </a:r>
            <a:r>
              <a:rPr lang="en-US" altLang="ko-KR" sz="2000" b="0" spc="-150">
                <a:solidFill>
                  <a:srgbClr val="00598a"/>
                </a:solidFill>
                <a:latin typeface="+mn-cs"/>
              </a:rPr>
              <a:t> </a:t>
            </a:r>
            <a:r>
              <a:rPr lang="ko-KR" altLang="ko-KR" sz="2000" b="0" spc="-150">
                <a:solidFill>
                  <a:srgbClr val="00598a"/>
                </a:solidFill>
                <a:ea typeface="+mn-cs"/>
              </a:rPr>
              <a:t>스마트시스템소프트웨어</a:t>
            </a:r>
            <a:r>
              <a:rPr lang="en-US" altLang="ko-KR" sz="2000" b="0" spc="-150">
                <a:solidFill>
                  <a:srgbClr val="00598a"/>
                </a:solidFill>
                <a:latin typeface="+mn-cs"/>
              </a:rPr>
              <a:t> </a:t>
            </a:r>
            <a:r>
              <a:rPr lang="ko-KR" altLang="ko-KR" sz="2000" b="0" spc="-150">
                <a:solidFill>
                  <a:srgbClr val="00598a"/>
                </a:solidFill>
                <a:ea typeface="+mn-cs"/>
              </a:rPr>
              <a:t>학과</a:t>
            </a:r>
          </a:p>
          <a:p>
            <a:pPr algn="r" mar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2000" b="0" spc="-150">
                <a:solidFill>
                  <a:srgbClr val="00598a"/>
                </a:solidFill>
                <a:latin typeface="+mn-cs"/>
              </a:rPr>
              <a:t>Department of Smart Systems Software</a:t>
            </a:r>
          </a:p>
          <a:p>
            <a:pPr algn="r" mar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2000" b="0" spc="-150">
                <a:solidFill>
                  <a:srgbClr val="00598a"/>
                </a:solidFill>
                <a:latin typeface="+mn-cs"/>
              </a:rPr>
              <a:t>20160384 </a:t>
            </a:r>
            <a:r>
              <a:rPr lang="ko-KR" altLang="ko-KR" sz="2000" b="0" spc="-150">
                <a:solidFill>
                  <a:srgbClr val="00598a"/>
                </a:solidFill>
                <a:ea typeface="+mn-cs"/>
              </a:rPr>
              <a:t>유상욱</a:t>
            </a:r>
          </a:p>
          <a:p>
            <a:pPr algn="r" marL="0">
              <a:lnSpc>
                <a:spcPct val="100000"/>
              </a:lnSpc>
              <a:spcAft>
                <a:spcPts val="0"/>
              </a:spcAft>
              <a:buNone/>
            </a:pPr>
            <a:r>
              <a:rPr lang="ko-KR" altLang="ko-KR" sz="2000" b="0" spc="-150">
                <a:solidFill>
                  <a:srgbClr val="00598a"/>
                </a:solidFill>
                <a:ea typeface="+mn-cs"/>
              </a:rPr>
              <a:t>20170378 윤혜원</a:t>
            </a:r>
          </a:p>
          <a:p>
            <a:pPr algn="r" marL="0">
              <a:lnSpc>
                <a:spcPct val="100000"/>
              </a:lnSpc>
              <a:spcAft>
                <a:spcPts val="0"/>
              </a:spcAft>
              <a:buNone/>
            </a:pPr>
            <a:r>
              <a:rPr lang="ko-KR" altLang="ko-KR" sz="2000" b="0" spc="-150">
                <a:solidFill>
                  <a:srgbClr val="00598a"/>
                </a:solidFill>
                <a:ea typeface="+mn-cs"/>
              </a:rPr>
              <a:t>20170379 이경민</a:t>
            </a:r>
          </a:p>
          <a:p>
            <a:pPr algn="r" marL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2000" b="0" spc="-150">
                <a:solidFill>
                  <a:srgbClr val="00598a"/>
                </a:solidFill>
                <a:latin typeface="+mn-cs"/>
              </a:rPr>
              <a:t>20180385 </a:t>
            </a:r>
            <a:r>
              <a:rPr lang="ko-KR" altLang="ko-KR" sz="2000" b="0" spc="-150">
                <a:solidFill>
                  <a:srgbClr val="00598a"/>
                </a:solidFill>
                <a:ea typeface="+mn-cs"/>
              </a:rPr>
              <a:t>이다인</a:t>
            </a:r>
          </a:p>
        </p:txBody>
      </p:sp>
      <p:pic>
        <p:nvPicPr>
          <p:cNvPr id="5" name="slide1_picture1"/>
          <p:cNvPicPr>
            <a:picLocks noChangeAspect="1"/>
          </p:cNvPicPr>
          <p:nvPr/>
        </p:nvPicPr>
        <p:blipFill>
          <a:blip r:embed="rId2" cstate="print"/>
          <a:srcRect t="28742" b="19035"/>
          <a:stretch>
            <a:fillRect/>
          </a:stretch>
        </p:blipFill>
        <p:spPr>
          <a:xfrm>
            <a:off x="7524328" y="91516"/>
            <a:ext cx="1485900" cy="3780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>
            <a:lvl1pPr>
              <a:defRPr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algn="r" lvl="0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Contents</a:t>
            </a:r>
            <a:endParaRPr sz="3200" b="0" baseline="0" kern="120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2_shape2"/>
          <p:cNvSpPr/>
          <p:nvPr>
            <p:ph idx="1"/>
          </p:nvPr>
        </p:nvSpPr>
        <p:spPr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algn="l" marL="457200" indent="-457200" lvl="0" latinLnBrk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+mj-lt" pitchFamily="2" charset="2"/>
              <a:buAutoNum type="arabicPeriod"/>
            </a:pPr>
            <a:r>
              <a:rPr lang="ko-KR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어플리케이션</a:t>
            </a:r>
            <a:r>
              <a:rPr lang="en-US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소개</a:t>
            </a:r>
            <a:endParaRPr sz="2400" b="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457200" indent="-457200" lvl="0" latinLnBrk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+mj-lt" pitchFamily="2" charset="2"/>
              <a:buAutoNum type="arabicPeriod"/>
            </a:pPr>
            <a:r>
              <a:rPr lang="ko-KR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화면</a:t>
            </a:r>
            <a:r>
              <a:rPr lang="en-US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및</a:t>
            </a:r>
            <a:r>
              <a:rPr lang="en-US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기능</a:t>
            </a:r>
            <a:r>
              <a:rPr lang="en-US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4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소개</a:t>
            </a:r>
            <a:endParaRPr sz="2400" b="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slide2_shape3"/>
          <p:cNvSpPr/>
          <p:nvPr>
            <p:ph type="sldNum" sz="quarter" idx="12"/>
          </p:nvPr>
        </p:nvSpPr>
        <p:spPr>
          <a:xfrm>
            <a:off x="6953463" y="6453336"/>
            <a:ext cx="2133600" cy="1675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800" b="1" baseline="0">
                <a:solidFill>
                  <a:schemeClr val="tx1"/>
                </a:solidFill>
                <a:latin typeface="Noto Sans CJK KR Regular"/>
                <a:ea typeface="Noto Sans CJK KR Regular"/>
              </a:defRPr>
            </a:lvl1pPr>
          </a:lstStyle>
          <a:p>
            <a:pPr algn="r" latinLnBrk="0">
              <a:spcBef>
                <a:spcPct val="0"/>
              </a:spcBef>
              <a:spcAft>
                <a:spcPct val="0"/>
              </a:spcAft>
            </a:pPr>
            <a:fld type="slidenum" id="{4BEDD84E-25D4-4983-8AA1-2863C96F08D9}">
              <a:rPr lang="en-US" sz="800" b="1" baseline="0" kern="1200">
                <a:solidFill>
                  <a:schemeClr val="tx1"/>
                </a:solidFill>
                <a:latin typeface="Noto Sans CJK KR Regular"/>
                <a:ea typeface="Noto Sans CJK KR Regular"/>
                <a:cs typeface="+mn-cs"/>
              </a:rPr>
              <a:t>2</a:t>
            </a:fld>
            <a:endParaRPr sz="800" b="1" baseline="0" kern="1200">
              <a:solidFill>
                <a:schemeClr val="tx1"/>
              </a:solidFill>
              <a:latin typeface="Noto Sans CJK KR Regular"/>
              <a:ea typeface="Noto Sans CJK KR Regular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/>
          <a:p>
            <a:pPr algn="r" lvl="0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어플리케이션</a:t>
            </a:r>
            <a:r>
              <a:rPr lang="en-US" altLang="en-US" sz="3200" b="0" baseline="0" kern="1200">
                <a:solidFill>
                  <a:schemeClr val="bg1"/>
                </a:solidFill>
                <a:latin typeface="-윤고딕340"/>
                <a:ea typeface="-윤고딕340"/>
                <a:cs typeface="+mj-cs"/>
              </a:rPr>
              <a:t> </a:t>
            </a:r>
            <a:r>
              <a:rPr lang="ko-KR" altLang="en-US" sz="3200" b="0" baseline="0" kern="1200">
                <a:solidFill>
                  <a:schemeClr val="bg1"/>
                </a:solidFill>
                <a:latin typeface="-윤고딕340"/>
                <a:ea typeface="-윤고딕340"/>
                <a:cs typeface="+mj-cs"/>
              </a:rPr>
              <a:t>소개</a:t>
            </a:r>
          </a:p>
        </p:txBody>
      </p:sp>
      <p:sp>
        <p:nvSpPr>
          <p:cNvPr id="4" name="slide3_shape2"/>
          <p:cNvSpPr/>
          <p:nvPr>
            <p:ph sz="half" idx="1"/>
          </p:nvPr>
        </p:nvSpPr>
        <p:spPr>
          <a:xfrm>
            <a:off x="179512" y="1341438"/>
            <a:ext cx="4608512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/>
          <a:p>
            <a:pPr algn="l" marL="447675" indent="-447675" lvl="0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r>
              <a:rPr lang="ko-KR" altLang="en-US" sz="20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서울시</a:t>
            </a:r>
            <a:r>
              <a:rPr lang="en-US" altLang="en-US" sz="20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0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관광안내</a:t>
            </a:r>
            <a:r>
              <a:rPr lang="en-US" altLang="en-US" sz="20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0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홈페이지</a:t>
            </a:r>
            <a:endParaRPr sz="2000" b="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서울을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여행하는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관광객들의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가이드북</a:t>
            </a: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인기있는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여행지와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문화행사를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추천</a:t>
            </a: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방문객들의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리뷰를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보고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여행지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선택</a:t>
            </a: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페이지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종류</a:t>
            </a: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1293813" indent="-403225" lvl="2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메인</a:t>
            </a:r>
            <a:r>
              <a:rPr lang="en-US" altLang="en-US" sz="15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5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홈페이지</a:t>
            </a:r>
            <a:endParaRPr sz="15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1293813" indent="-403225" lvl="2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관광지</a:t>
            </a:r>
            <a:endParaRPr sz="15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1293813" indent="-403225" lvl="2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지역별</a:t>
            </a:r>
            <a:r>
              <a:rPr lang="en-US" altLang="en-US" sz="15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5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정보</a:t>
            </a:r>
            <a:endParaRPr sz="15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1293813" indent="-403225" lvl="2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로그인</a:t>
            </a:r>
            <a:endParaRPr sz="15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1293813" indent="-403225" lvl="2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마이페이지</a:t>
            </a:r>
            <a:endParaRPr sz="15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5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5" name="slide3_picture1" descr="지도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1772816"/>
            <a:ext cx="3960688" cy="4100513"/>
          </a:xfrm>
          <a:prstGeom prst="rect">
            <a:avLst/>
          </a:prstGeom>
          <a:noFill/>
        </p:spPr>
      </p:pic>
      <p:sp>
        <p:nvSpPr>
          <p:cNvPr id="6" name="slide3_shape3"/>
          <p:cNvSpPr/>
          <p:nvPr>
            <p:ph type="sldNum" sz="quarter" idx="12"/>
          </p:nvPr>
        </p:nvSpPr>
        <p:spPr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fld type="slidenum" id="{4BEDD84E-25D4-4983-8AA1-2863C96F08D9}">
              <a:rPr lang="en-US" sz="1400" kern="1200">
                <a:solidFill>
                  <a:srgbClr val="090d11"/>
                </a:solidFill>
                <a:latin typeface="+mn-lt"/>
                <a:ea typeface="+mn-ea"/>
                <a:cs typeface="+mn-cs"/>
              </a:rPr>
              <a:t>3</a:t>
            </a:fld>
            <a:endParaRPr sz="1400" kern="1200">
              <a:solidFill>
                <a:srgbClr val="090d1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6039534640471051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/>
          <a:p>
            <a:pPr algn="r" lvl="0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어플리케이션</a:t>
            </a:r>
            <a:r>
              <a:rPr lang="en-US" altLang="en-US" sz="3200" b="0" baseline="0" kern="1200">
                <a:solidFill>
                  <a:schemeClr val="bg1"/>
                </a:solidFill>
                <a:latin typeface="-윤고딕340"/>
                <a:ea typeface="-윤고딕340"/>
                <a:cs typeface="+mj-cs"/>
              </a:rPr>
              <a:t> </a:t>
            </a:r>
            <a:r>
              <a:rPr lang="ko-KR" altLang="en-US" sz="3200" b="0" baseline="0" kern="1200">
                <a:solidFill>
                  <a:schemeClr val="bg1"/>
                </a:solidFill>
                <a:latin typeface="-윤고딕340"/>
                <a:ea typeface="-윤고딕340"/>
                <a:cs typeface="+mj-cs"/>
              </a:rPr>
              <a:t>소개</a:t>
            </a:r>
          </a:p>
        </p:txBody>
      </p:sp>
      <p:sp>
        <p:nvSpPr>
          <p:cNvPr id="4" name="nppt_16039534640471060"/>
          <p:cNvSpPr/>
          <p:nvPr>
            <p:ph type="sldNum" sz="quarter" idx="12"/>
          </p:nvPr>
        </p:nvSpPr>
        <p:spPr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fld type="slidenum" id="{4BEDD84E-25D4-4983-8AA1-2863C96F08D9}">
              <a:rPr lang="en-US" sz="1400" kern="1200">
                <a:solidFill>
                  <a:srgbClr val="090d11"/>
                </a:solidFill>
                <a:latin typeface="+mn-lt"/>
                <a:ea typeface="+mn-ea"/>
                <a:cs typeface="+mn-cs"/>
              </a:rPr>
              <a:t>3</a:t>
            </a:fld>
            <a:endParaRPr sz="1400" kern="1200">
              <a:solidFill>
                <a:srgbClr val="090d1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nppt_16039534640471466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3448204"/>
            <a:ext cx="4286250" cy="2544096"/>
          </a:xfrm>
          <a:prstGeom prst="rect">
            <a:avLst/>
          </a:prstGeom>
        </p:spPr>
      </p:pic>
      <p:pic>
        <p:nvPicPr>
          <p:cNvPr id="6" name="nppt_16039534640472988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661" y="3448204"/>
            <a:ext cx="4191339" cy="2528974"/>
          </a:xfrm>
          <a:prstGeom prst="rect">
            <a:avLst/>
          </a:prstGeom>
        </p:spPr>
      </p:pic>
      <p:sp>
        <p:nvSpPr>
          <p:cNvPr id="7" name="nppt_16039534640473593"/>
          <p:cNvSpPr/>
          <p:nvPr>
            <p:ph idx="1"/>
          </p:nvPr>
        </p:nvSpPr>
        <p:spPr>
          <a:xfrm>
            <a:off x="101154" y="1197125"/>
            <a:ext cx="8856983" cy="21619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algn="l" marL="447675" indent="-447675" lvl="0">
              <a:lnSpc>
                <a:spcPct val="100000"/>
              </a:lnSpc>
              <a:spcBef>
                <a:spcPts val="350"/>
              </a:spcBef>
              <a:buClr>
                <a:srgbClr val="46647d"/>
              </a:buClr>
              <a:buFont typeface="Arial" pitchFamily="2" charset="2"/>
              <a:buChar char="■"/>
            </a:pPr>
            <a:r>
              <a:rPr lang="ko-KR" altLang="ko-KR" sz="1800" b="0">
                <a:solidFill>
                  <a:srgbClr val="090d11"/>
                </a:solidFill>
              </a:rPr>
              <a:t>메인 홈페이지 제작 - 메뉴바, 지역이미지 선택, 각종 행사 선택</a:t>
            </a:r>
          </a:p>
          <a:p>
            <a:pPr algn="l" marL="447675" indent="-447675" lvl="0">
              <a:lnSpc>
                <a:spcPct val="100000"/>
              </a:lnSpc>
              <a:spcBef>
                <a:spcPts val="350"/>
              </a:spcBef>
              <a:buClr>
                <a:srgbClr val="46647d"/>
              </a:buClr>
              <a:buFont typeface="Arial" pitchFamily="2" charset="2"/>
              <a:buChar char="■"/>
            </a:pPr>
            <a:r>
              <a:rPr lang="en-US" altLang="ko-KR" sz="1800" b="0">
                <a:solidFill>
                  <a:srgbClr val="090d11"/>
                </a:solidFill>
              </a:rPr>
              <a:t/>
            </a:r>
          </a:p>
          <a:p>
            <a:pPr algn="l" marL="447675" indent="-447675" lvl="0">
              <a:lnSpc>
                <a:spcPct val="100000"/>
              </a:lnSpc>
              <a:spcBef>
                <a:spcPts val="350"/>
              </a:spcBef>
              <a:buClr>
                <a:srgbClr val="46647d"/>
              </a:buClr>
              <a:buFont typeface="Arial" pitchFamily="2" charset="2"/>
              <a:buChar char="■"/>
            </a:pPr>
            <a:r>
              <a:rPr lang="ko-KR" altLang="ko-KR" sz="1800" b="0">
                <a:solidFill>
                  <a:srgbClr val="090d11"/>
                </a:solidFill>
              </a:rPr>
              <a:t>화면 및 기능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</a:rPr>
              <a:t>상단 메뉴바에서 다른 메뉴로 화면 전환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</a:rPr>
              <a:t>지역 이미지에 마우스오버 시 자세히보기 반투명 이미지 오버레이 클릭시 화면전환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</a:rPr>
              <a:t>행사이미지 스크롤 또는 마우스클릭으로 좌우 넘기기 기능 클릭시 화면전환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>
            <a:lvl1pPr>
              <a:defRPr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algn="r" lvl="0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지역별</a:t>
            </a:r>
            <a:r>
              <a:rPr lang="en-US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정보</a:t>
            </a:r>
            <a:endParaRPr sz="2400" b="0" baseline="0" kern="120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4_shape2"/>
          <p:cNvSpPr/>
          <p:nvPr>
            <p:ph idx="1"/>
          </p:nvPr>
        </p:nvSpPr>
        <p:spPr>
          <a:xfrm>
            <a:off x="107504" y="1197125"/>
            <a:ext cx="8856983" cy="21619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algn="l" marL="447675" indent="-447675" lv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46647d"/>
              </a:buClr>
              <a:buFont typeface="Arial" pitchFamily="2" charset="2"/>
              <a:buChar char="■"/>
            </a:pPr>
            <a:r>
              <a:rPr lang="ko-KR" altLang="ko-KR" sz="1800" b="0">
                <a:solidFill>
                  <a:srgbClr val="090d11"/>
                </a:solidFill>
                <a:ea typeface="+mn-cs"/>
              </a:rPr>
              <a:t>대표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지역별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정보페이지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제작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–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강남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홍대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동대문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명동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이태원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등</a:t>
            </a:r>
          </a:p>
          <a:p>
            <a:pPr algn="l" marL="447675" indent="-447675" lv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46647d"/>
              </a:buClr>
              <a:buFont typeface="Arial" pitchFamily="2" charset="2"/>
              <a:buChar char="■"/>
            </a:pPr>
            <a:r>
              <a:rPr lang="en-US" altLang="ko-KR" sz="1800" b="0">
                <a:solidFill>
                  <a:srgbClr val="090d11"/>
                </a:solidFill>
                <a:latin typeface="+mn-cs"/>
              </a:rPr>
              <a:t/>
            </a:r>
          </a:p>
          <a:p>
            <a:pPr algn="l" marL="447675" indent="-447675" lv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46647d"/>
              </a:buClr>
              <a:buFont typeface="Arial" pitchFamily="2" charset="2"/>
              <a:buChar char="■"/>
            </a:pPr>
            <a:r>
              <a:rPr lang="ko-KR" altLang="ko-KR" sz="1800" b="0">
                <a:solidFill>
                  <a:srgbClr val="090d11"/>
                </a:solidFill>
                <a:ea typeface="+mn-cs"/>
              </a:rPr>
              <a:t>화면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  <a:ea typeface="+mn-cs"/>
              </a:rPr>
              <a:t>지역을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대표하는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사진과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소개글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  <a:ea typeface="+mn-cs"/>
              </a:rPr>
              <a:t>추천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인기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여행지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소개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  <a:ea typeface="+mn-cs"/>
              </a:rPr>
              <a:t>추천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문화행사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소개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  <a:ea typeface="+mn-cs"/>
              </a:rPr>
              <a:t>여행지별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방문객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리뷰</a:t>
            </a:r>
          </a:p>
          <a:p>
            <a:pPr algn="l" marL="889000" indent="-438150" lvl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c5774"/>
              </a:buClr>
              <a:buFont typeface="Arial" pitchFamily="2" charset="2"/>
              <a:buChar char="●"/>
            </a:pPr>
            <a:r>
              <a:rPr lang="en-US" altLang="ko-KR" sz="1000">
                <a:solidFill>
                  <a:srgbClr val="090d11"/>
                </a:solidFill>
                <a:latin typeface="+mn-cs"/>
              </a:rPr>
              <a:t/>
            </a:r>
          </a:p>
        </p:txBody>
      </p:sp>
      <p:sp>
        <p:nvSpPr>
          <p:cNvPr id="5" name="slide4_shape3"/>
          <p:cNvSpPr/>
          <p:nvPr>
            <p:ph type="sldNum" sz="quarter" idx="12"/>
          </p:nvPr>
        </p:nvSpPr>
        <p:spPr>
          <a:xfrm>
            <a:off x="6953463" y="6453336"/>
            <a:ext cx="2133600" cy="1675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800" b="1" baseline="0">
                <a:solidFill>
                  <a:schemeClr val="tx1"/>
                </a:solidFill>
                <a:latin typeface="Noto Sans CJK KR Regular"/>
                <a:ea typeface="Noto Sans CJK KR Regular"/>
              </a:defRPr>
            </a:lvl1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type="slidenum" id="{4BEDD84E-25D4-4983-8AA1-2863C96F08D9}">
              <a:rPr lang="en-US" sz="800" b="1" baseline="0" kern="1200">
                <a:solidFill>
                  <a:schemeClr val="tx1"/>
                </a:solidFill>
                <a:latin typeface="Noto Sans CJK KR Regular"/>
                <a:ea typeface="Noto Sans CJK KR Regular"/>
                <a:cs typeface="+mn-cs"/>
              </a:rPr>
              <a:t>4</a:t>
            </a:fld>
            <a:endParaRPr sz="800" b="1" baseline="0" kern="1200">
              <a:solidFill>
                <a:schemeClr val="tx1"/>
              </a:solidFill>
              <a:latin typeface="Noto Sans CJK KR Regular"/>
              <a:ea typeface="Noto Sans CJK KR Regular"/>
              <a:cs typeface="+mn-cs"/>
            </a:endParaRPr>
          </a:p>
        </p:txBody>
      </p:sp>
      <p:pic>
        <p:nvPicPr>
          <p:cNvPr id="6" name="slide4_picture1" descr="건물, 실외, 도시, 스크린샷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3429000"/>
            <a:ext cx="8137153" cy="3122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>
            <a:lvl1pPr>
              <a:defRPr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algn="r" lvl="0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지역별</a:t>
            </a:r>
            <a:r>
              <a:rPr lang="en-US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정보</a:t>
            </a:r>
            <a:endParaRPr sz="2400" b="0" baseline="0" kern="120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5_shape2"/>
          <p:cNvSpPr/>
          <p:nvPr>
            <p:ph idx="1"/>
          </p:nvPr>
        </p:nvSpPr>
        <p:spPr>
          <a:xfrm>
            <a:off x="107504" y="1197125"/>
            <a:ext cx="8856983" cy="21619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algn="l" marL="447675" indent="-447675" lv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46647d"/>
              </a:buClr>
              <a:buFont typeface="Arial" pitchFamily="2" charset="2"/>
              <a:buChar char="■"/>
            </a:pPr>
            <a:r>
              <a:rPr lang="ko-KR" altLang="ko-KR" sz="1800" b="0">
                <a:solidFill>
                  <a:srgbClr val="090d11"/>
                </a:solidFill>
                <a:ea typeface="+mn-cs"/>
              </a:rPr>
              <a:t>대표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지역별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정보페이지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제작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–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강남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홍대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동대문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명동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이태원</a:t>
            </a:r>
            <a:r>
              <a:rPr lang="en-US" altLang="ko-KR" sz="1800" b="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800" b="0">
                <a:solidFill>
                  <a:srgbClr val="090d11"/>
                </a:solidFill>
                <a:ea typeface="+mn-cs"/>
              </a:rPr>
              <a:t>등</a:t>
            </a:r>
          </a:p>
          <a:p>
            <a:pPr algn="l" marL="447675" indent="-447675" lv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46647d"/>
              </a:buClr>
              <a:buFont typeface="Arial" pitchFamily="2" charset="2"/>
              <a:buChar char="■"/>
            </a:pPr>
            <a:r>
              <a:rPr lang="en-US" altLang="ko-KR" sz="1800" b="0">
                <a:solidFill>
                  <a:srgbClr val="090d11"/>
                </a:solidFill>
                <a:latin typeface="+mn-cs"/>
              </a:rPr>
              <a:t/>
            </a:r>
          </a:p>
          <a:p>
            <a:pPr algn="l" marL="447675" indent="-447675" lv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46647d"/>
              </a:buClr>
              <a:buFont typeface="Arial" pitchFamily="2" charset="2"/>
              <a:buChar char="■"/>
            </a:pPr>
            <a:r>
              <a:rPr lang="ko-KR" altLang="ko-KR" sz="1800" b="0">
                <a:solidFill>
                  <a:srgbClr val="090d11"/>
                </a:solidFill>
                <a:ea typeface="+mn-cs"/>
              </a:rPr>
              <a:t>기능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  <a:ea typeface="+mn-cs"/>
              </a:rPr>
              <a:t>리뷰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등록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수정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,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삭제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  <a:ea typeface="+mn-cs"/>
              </a:rPr>
              <a:t>외국인을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위한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번역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기능</a:t>
            </a:r>
          </a:p>
          <a:p>
            <a:pPr algn="l" marL="889000" indent="-438150" lvl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3c5774"/>
              </a:buClr>
              <a:buFont typeface="Arial" pitchFamily="2" charset="2"/>
              <a:buChar char="●"/>
            </a:pPr>
            <a:r>
              <a:rPr lang="ko-KR" altLang="ko-KR" sz="1600">
                <a:solidFill>
                  <a:srgbClr val="090d11"/>
                </a:solidFill>
                <a:ea typeface="+mn-cs"/>
              </a:rPr>
              <a:t>여행지별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관련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사이트</a:t>
            </a:r>
            <a:r>
              <a:rPr lang="en-US" altLang="ko-KR" sz="1600">
                <a:solidFill>
                  <a:srgbClr val="090d11"/>
                </a:solidFill>
                <a:latin typeface="+mn-cs"/>
              </a:rPr>
              <a:t> </a:t>
            </a:r>
            <a:r>
              <a:rPr lang="ko-KR" altLang="ko-KR" sz="1600">
                <a:solidFill>
                  <a:srgbClr val="090d11"/>
                </a:solidFill>
                <a:ea typeface="+mn-cs"/>
              </a:rPr>
              <a:t>연결</a:t>
            </a:r>
          </a:p>
        </p:txBody>
      </p:sp>
      <p:sp>
        <p:nvSpPr>
          <p:cNvPr id="5" name="slide5_shape3"/>
          <p:cNvSpPr/>
          <p:nvPr>
            <p:ph type="sldNum" sz="quarter" idx="12"/>
          </p:nvPr>
        </p:nvSpPr>
        <p:spPr>
          <a:xfrm>
            <a:off x="6953463" y="6453336"/>
            <a:ext cx="2133600" cy="1675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800" b="1" baseline="0">
                <a:solidFill>
                  <a:schemeClr val="tx1"/>
                </a:solidFill>
                <a:latin typeface="Noto Sans CJK KR Regular"/>
                <a:ea typeface="Noto Sans CJK KR Regular"/>
              </a:defRPr>
            </a:lvl1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type="slidenum" id="{4BEDD84E-25D4-4983-8AA1-2863C96F08D9}">
              <a:rPr lang="en-US" sz="800" b="1" baseline="0" kern="1200">
                <a:solidFill>
                  <a:schemeClr val="tx1"/>
                </a:solidFill>
                <a:latin typeface="Noto Sans CJK KR Regular"/>
                <a:ea typeface="Noto Sans CJK KR Regular"/>
                <a:cs typeface="+mn-cs"/>
              </a:rPr>
              <a:t>5</a:t>
            </a:fld>
            <a:endParaRPr sz="800" b="1" baseline="0" kern="1200">
              <a:solidFill>
                <a:schemeClr val="tx1"/>
              </a:solidFill>
              <a:latin typeface="Noto Sans CJK KR Regular"/>
              <a:ea typeface="Noto Sans CJK KR Regular"/>
              <a:cs typeface="+mn-cs"/>
            </a:endParaRPr>
          </a:p>
        </p:txBody>
      </p:sp>
      <p:pic>
        <p:nvPicPr>
          <p:cNvPr id="6" name="slide5_picture1" descr="보트, 컴퓨터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3645024"/>
            <a:ext cx="4464496" cy="2808312"/>
          </a:xfrm>
          <a:prstGeom prst="rect">
            <a:avLst/>
          </a:prstGeom>
        </p:spPr>
      </p:pic>
      <p:pic>
        <p:nvPicPr>
          <p:cNvPr id="7" name="slide5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7193" y="3645025"/>
            <a:ext cx="4464495" cy="28083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>
            <a:lvl1pPr>
              <a:defRPr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algn="r" lvl="0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관광지</a:t>
            </a:r>
            <a:r>
              <a:rPr lang="en-US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en-US" altLang="ko-KR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/ </a:t>
            </a: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문화행사</a:t>
            </a:r>
          </a:p>
        </p:txBody>
      </p:sp>
      <p:sp>
        <p:nvSpPr>
          <p:cNvPr id="4" name="slide6_shape2"/>
          <p:cNvSpPr/>
          <p:nvPr>
            <p:ph idx="1"/>
          </p:nvPr>
        </p:nvSpPr>
        <p:spPr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algn="l" marL="447675" indent="-447675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r>
              <a:rPr lang="ko-KR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관광명소</a:t>
            </a:r>
            <a:r>
              <a:rPr lang="en-US" altLang="ko-KR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문화행사</a:t>
            </a:r>
            <a:r>
              <a:rPr lang="en-US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목록</a:t>
            </a:r>
            <a:r>
              <a:rPr lang="en-US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검색</a:t>
            </a:r>
            <a:r>
              <a:rPr lang="en-US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페이지</a:t>
            </a:r>
            <a:endParaRPr sz="1800" b="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447675" indent="-447675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r>
              <a:rPr lang="ko-KR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화면</a:t>
            </a:r>
            <a:r>
              <a:rPr lang="en-US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및</a:t>
            </a:r>
            <a:r>
              <a:rPr lang="en-US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기능</a:t>
            </a:r>
            <a:endParaRPr sz="1800" b="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검색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목록</a:t>
            </a:r>
            <a:r>
              <a:rPr lang="en-US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페이지</a:t>
            </a: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1293813" indent="-403225" lvl="2" latinLnBrk="1"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키워드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검색</a:t>
            </a:r>
            <a:r>
              <a:rPr lang="en-US" altLang="ko-KR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분류</a:t>
            </a:r>
            <a:r>
              <a:rPr lang="en-US" altLang="ko-KR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지역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선택이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가능한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검색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패널</a:t>
            </a:r>
            <a:endParaRPr sz="14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1293813" indent="-403225" lvl="2" latinLnBrk="1"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전체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관광명소</a:t>
            </a:r>
            <a:r>
              <a:rPr lang="en-US" altLang="ko-KR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문화행사의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대표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이미지와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이름</a:t>
            </a:r>
            <a:r>
              <a:rPr lang="en-US" altLang="ko-KR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,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장소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정보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제공</a:t>
            </a:r>
            <a:endParaRPr sz="14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정보페이지</a:t>
            </a:r>
            <a:endParaRPr sz="16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1293813" indent="-403225" lvl="2" latinLnBrk="1"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이미지와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간단한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설명이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포함된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정보</a:t>
            </a:r>
            <a:r>
              <a:rPr lang="en-US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400" baseline="0" kern="120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제공</a:t>
            </a:r>
            <a:endParaRPr sz="14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algn="l" marL="889000" indent="-439738" lvl="1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2000" baseline="0" kern="120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slide6_shape3"/>
          <p:cNvSpPr/>
          <p:nvPr>
            <p:ph type="sldNum" sz="quarter" idx="12"/>
          </p:nvPr>
        </p:nvSpPr>
        <p:spPr>
          <a:xfrm>
            <a:off x="6953463" y="6453336"/>
            <a:ext cx="2133600" cy="1675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800" b="1" baseline="0">
                <a:solidFill>
                  <a:schemeClr val="tx1"/>
                </a:solidFill>
                <a:latin typeface="Noto Sans CJK KR Regular"/>
                <a:ea typeface="Noto Sans CJK KR Regular"/>
              </a:defRPr>
            </a:lvl1pPr>
          </a:lstStyle>
          <a:p>
            <a:pPr algn="r" latinLnBrk="0">
              <a:spcBef>
                <a:spcPct val="0"/>
              </a:spcBef>
              <a:spcAft>
                <a:spcPct val="0"/>
              </a:spcAft>
            </a:pPr>
            <a:fld type="slidenum" id="{4BEDD84E-25D4-4983-8AA1-2863C96F08D9}">
              <a:rPr lang="en-US" sz="800" b="1" baseline="0" kern="1200">
                <a:solidFill>
                  <a:schemeClr val="tx1"/>
                </a:solidFill>
                <a:latin typeface="Noto Sans CJK KR Regular"/>
                <a:ea typeface="Noto Sans CJK KR Regular"/>
                <a:cs typeface="+mn-cs"/>
              </a:rPr>
              <a:t>6</a:t>
            </a:fld>
            <a:endParaRPr sz="800" b="1" baseline="0" kern="1200">
              <a:solidFill>
                <a:schemeClr val="tx1"/>
              </a:solidFill>
              <a:latin typeface="Noto Sans CJK KR Regular"/>
              <a:ea typeface="Noto Sans CJK KR Regular"/>
              <a:cs typeface="+mn-cs"/>
            </a:endParaRPr>
          </a:p>
        </p:txBody>
      </p:sp>
      <p:pic>
        <p:nvPicPr>
          <p:cNvPr id="6" name="slide6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3700" y="3510838"/>
            <a:ext cx="4244364" cy="2798482"/>
          </a:xfrm>
          <a:prstGeom prst="rect">
            <a:avLst/>
          </a:prstGeom>
        </p:spPr>
      </p:pic>
      <p:pic>
        <p:nvPicPr>
          <p:cNvPr id="7" name="slide6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3257984"/>
            <a:ext cx="3181388" cy="3339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>
            <a:lvl1pPr>
              <a:defRPr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algn="r" lvl="0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관광지</a:t>
            </a:r>
            <a:r>
              <a:rPr lang="en-US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en-US" altLang="ko-KR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/ </a:t>
            </a:r>
            <a:r>
              <a:rPr lang="ko-KR" altLang="en-US" sz="3200" b="0" baseline="0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문화행사</a:t>
            </a:r>
          </a:p>
        </p:txBody>
      </p:sp>
      <p:sp>
        <p:nvSpPr>
          <p:cNvPr id="4" name="slide7_shape2"/>
          <p:cNvSpPr/>
          <p:nvPr>
            <p:ph idx="1"/>
          </p:nvPr>
        </p:nvSpPr>
        <p:spPr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algn="l" marL="447675" indent="-447675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기능</a:t>
            </a:r>
            <a:endParaRPr sz="1800" b="0" baseline="0" kern="1200">
              <a:solidFill>
                <a:srgbClr val="090d11"/>
              </a:solidFill>
              <a:latin typeface="+mj-ea"/>
              <a:ea typeface="+mj-ea"/>
              <a:cs typeface="+mn-cs"/>
            </a:endParaRPr>
          </a:p>
          <a:p>
            <a:pPr algn="l" marL="889000" indent="-439738" lvl="1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관광지</a:t>
            </a:r>
            <a:r>
              <a:rPr lang="en-US" altLang="ko-KR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,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문화행사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키워드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검색</a:t>
            </a:r>
            <a:endParaRPr sz="1600" baseline="0" kern="1200">
              <a:solidFill>
                <a:srgbClr val="090d11"/>
              </a:solidFill>
              <a:latin typeface="+mj-ea"/>
              <a:ea typeface="+mj-ea"/>
              <a:cs typeface="+mn-cs"/>
            </a:endParaRPr>
          </a:p>
          <a:p>
            <a:pPr algn="l" marL="889000" indent="-439738" lvl="1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장소</a:t>
            </a:r>
            <a:r>
              <a:rPr lang="en-US" altLang="ko-KR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,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행사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장르별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분류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버튼</a:t>
            </a:r>
            <a:endParaRPr sz="1600" baseline="0" kern="1200">
              <a:solidFill>
                <a:srgbClr val="090d11"/>
              </a:solidFill>
              <a:latin typeface="+mj-ea"/>
              <a:ea typeface="+mj-ea"/>
              <a:cs typeface="+mn-cs"/>
            </a:endParaRPr>
          </a:p>
          <a:p>
            <a:pPr algn="l" marL="889000" indent="-439738" lvl="1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지도에서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지역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선택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기능</a:t>
            </a:r>
            <a:r>
              <a:rPr lang="en-US" altLang="ko-KR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(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지도의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지역명을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클릭하면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지역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선택</a:t>
            </a:r>
            <a:r>
              <a:rPr lang="en-US" altLang="ko-KR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)</a:t>
            </a:r>
          </a:p>
          <a:p>
            <a:pPr algn="l" marL="889000" indent="-439738" lvl="1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en-US" altLang="ko-KR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TourAPI</a:t>
            </a:r>
            <a:r>
              <a:rPr lang="en-US" altLang="ko-KR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3.0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의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지역별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관광정보를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활용한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정보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페이지로</a:t>
            </a:r>
            <a:r>
              <a:rPr lang="en-US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60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연결</a:t>
            </a:r>
            <a:endParaRPr sz="1600" baseline="0" kern="1200">
              <a:solidFill>
                <a:srgbClr val="090d11"/>
              </a:solidFill>
              <a:latin typeface="+mj-ea"/>
              <a:ea typeface="+mj-ea"/>
              <a:cs typeface="+mn-cs"/>
            </a:endParaRPr>
          </a:p>
          <a:p>
            <a:pPr algn="l" marL="889000" indent="-439738" lvl="1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2000" baseline="0" kern="1200">
              <a:solidFill>
                <a:srgbClr val="090d11"/>
              </a:solidFill>
              <a:latin typeface="Noto Sans CJK KR Regular"/>
              <a:ea typeface="Noto Sans CJK KR Regular"/>
              <a:cs typeface="+mn-cs"/>
            </a:endParaRPr>
          </a:p>
          <a:p>
            <a:pPr algn="l" marL="447675" indent="-447675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endParaRPr sz="2400" b="0" baseline="0" kern="1200">
              <a:solidFill>
                <a:srgbClr val="090d11"/>
              </a:solidFill>
              <a:latin typeface="Noto Sans CJK KR Bold"/>
              <a:ea typeface="Noto Sans CJK KR Bold"/>
              <a:cs typeface="+mn-cs"/>
            </a:endParaRPr>
          </a:p>
        </p:txBody>
      </p:sp>
      <p:sp>
        <p:nvSpPr>
          <p:cNvPr id="5" name="slide7_shape3"/>
          <p:cNvSpPr/>
          <p:nvPr>
            <p:ph type="sldNum" sz="quarter" idx="12"/>
          </p:nvPr>
        </p:nvSpPr>
        <p:spPr>
          <a:xfrm>
            <a:off x="6953463" y="6453336"/>
            <a:ext cx="2133600" cy="1675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800" b="1" baseline="0">
                <a:solidFill>
                  <a:schemeClr val="tx1"/>
                </a:solidFill>
                <a:latin typeface="Noto Sans CJK KR Regular"/>
                <a:ea typeface="Noto Sans CJK KR Regular"/>
              </a:defRPr>
            </a:lvl1pPr>
          </a:lstStyle>
          <a:p>
            <a:pPr algn="r" latinLnBrk="0">
              <a:spcBef>
                <a:spcPct val="0"/>
              </a:spcBef>
              <a:spcAft>
                <a:spcPct val="0"/>
              </a:spcAft>
            </a:pPr>
            <a:fld type="slidenum" id="{4BEDD84E-25D4-4983-8AA1-2863C96F08D9}">
              <a:rPr lang="en-US" sz="800" b="1" baseline="0" kern="1200">
                <a:solidFill>
                  <a:schemeClr val="tx1"/>
                </a:solidFill>
                <a:latin typeface="Noto Sans CJK KR Regular"/>
                <a:ea typeface="Noto Sans CJK KR Regular"/>
                <a:cs typeface="+mn-cs"/>
              </a:rPr>
              <a:t>7</a:t>
            </a:fld>
            <a:endParaRPr sz="800" b="1" baseline="0" kern="1200">
              <a:solidFill>
                <a:schemeClr val="tx1"/>
              </a:solidFill>
              <a:latin typeface="Noto Sans CJK KR Regular"/>
              <a:ea typeface="Noto Sans CJK KR Regular"/>
              <a:cs typeface="+mn-cs"/>
            </a:endParaRPr>
          </a:p>
        </p:txBody>
      </p:sp>
      <p:pic>
        <p:nvPicPr>
          <p:cNvPr id="6" name="slide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973" y="3086391"/>
            <a:ext cx="4089333" cy="2790881"/>
          </a:xfrm>
          <a:prstGeom prst="rect">
            <a:avLst/>
          </a:prstGeom>
        </p:spPr>
      </p:pic>
      <p:pic>
        <p:nvPicPr>
          <p:cNvPr id="7" name="slide7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92987" y="3086391"/>
            <a:ext cx="4676426" cy="27363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/>
          </a:bodyPr>
          <a:lstStyle>
            <a:lvl1pPr>
              <a:defRPr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algn="r" lvl="0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3200" b="0" baseline="0" kern="1200">
                <a:solidFill>
                  <a:schemeClr val="bg1"/>
                </a:solidFill>
                <a:latin typeface="+mj-ea"/>
                <a:ea typeface="+mj-ea"/>
                <a:cs typeface="+mj-cs"/>
              </a:rPr>
              <a:t>로그인</a:t>
            </a:r>
            <a:r>
              <a:rPr lang="en-US" altLang="ko-KR" sz="3200" b="0" baseline="0" kern="1200">
                <a:solidFill>
                  <a:schemeClr val="bg1"/>
                </a:solidFill>
                <a:latin typeface="+mj-ea"/>
                <a:ea typeface="+mj-ea"/>
                <a:cs typeface="+mj-cs"/>
              </a:rPr>
              <a:t>/</a:t>
            </a:r>
            <a:r>
              <a:rPr lang="ko-KR" altLang="en-US" sz="3200" b="0" baseline="0" kern="1200">
                <a:solidFill>
                  <a:schemeClr val="bg1"/>
                </a:solidFill>
                <a:latin typeface="+mj-ea"/>
                <a:ea typeface="+mj-ea"/>
                <a:cs typeface="+mj-cs"/>
              </a:rPr>
              <a:t>마이페이지</a:t>
            </a:r>
          </a:p>
        </p:txBody>
      </p:sp>
      <p:sp>
        <p:nvSpPr>
          <p:cNvPr id="4" name="slide8_shape2"/>
          <p:cNvSpPr/>
          <p:nvPr>
            <p:ph idx="1"/>
          </p:nvPr>
        </p:nvSpPr>
        <p:spPr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/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algn="l" marL="447675" indent="-447675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r>
              <a:rPr lang="ko-KR" altLang="en-US" sz="20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로그인</a:t>
            </a:r>
            <a:r>
              <a:rPr lang="en-US" altLang="en-US" sz="20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20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페이지</a:t>
            </a:r>
            <a:endParaRPr sz="2000" b="0" baseline="0" kern="1200">
              <a:solidFill>
                <a:srgbClr val="090d11"/>
              </a:solidFill>
              <a:latin typeface="+mn-ea"/>
              <a:ea typeface="+mn-ea"/>
              <a:cs typeface="+mn-cs"/>
            </a:endParaRPr>
          </a:p>
          <a:p>
            <a:pPr algn="l" marL="285750" indent="-285750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Arial" pitchFamily="2" charset="2"/>
              <a:buChar char="•"/>
            </a:pPr>
            <a:r>
              <a:rPr lang="en-US" altLang="ko-KR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Username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과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password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를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DB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와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대조하여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로그인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허용</a:t>
            </a:r>
            <a:endParaRPr sz="1800" b="0" baseline="0" kern="1200">
              <a:solidFill>
                <a:srgbClr val="090d11"/>
              </a:solidFill>
              <a:latin typeface="+mn-ea"/>
              <a:ea typeface="+mn-ea"/>
              <a:cs typeface="+mn-cs"/>
            </a:endParaRPr>
          </a:p>
          <a:p>
            <a:pPr algn="l" marL="285750" indent="-285750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Arial" pitchFamily="2" charset="2"/>
              <a:buChar char="•"/>
            </a:pP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비밀번호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찾기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기능</a:t>
            </a:r>
            <a:endParaRPr sz="1800" b="0" baseline="0" kern="1200">
              <a:solidFill>
                <a:srgbClr val="090d11"/>
              </a:solidFill>
              <a:latin typeface="+mn-ea"/>
              <a:ea typeface="+mn-ea"/>
              <a:cs typeface="+mn-cs"/>
            </a:endParaRPr>
          </a:p>
          <a:p>
            <a:pPr algn="l" marL="285750" indent="-285750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Arial" pitchFamily="2" charset="2"/>
              <a:buChar char="•"/>
            </a:pP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로그인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후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메인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페이지로</a:t>
            </a:r>
            <a:r>
              <a:rPr lang="en-US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n-ea"/>
                <a:ea typeface="+mn-ea"/>
                <a:cs typeface="+mn-cs"/>
              </a:rPr>
              <a:t>이동</a:t>
            </a:r>
            <a:endParaRPr sz="1800" b="0" baseline="0" kern="1200">
              <a:solidFill>
                <a:srgbClr val="090d11"/>
              </a:solidFill>
              <a:latin typeface="+mn-ea"/>
              <a:ea typeface="+mn-ea"/>
              <a:cs typeface="+mn-cs"/>
            </a:endParaRPr>
          </a:p>
          <a:p>
            <a:pPr algn="l" marL="0" indent="0" lvl="0" latinLnBrk="1">
              <a:spcBef>
                <a:spcPct val="20000"/>
              </a:spcBef>
              <a:spcAft>
                <a:spcPct val="0"/>
              </a:spcAft>
              <a:buNone/>
            </a:pPr>
            <a:endParaRPr sz="2400" b="0" baseline="0" kern="1200">
              <a:solidFill>
                <a:srgbClr val="090d11"/>
              </a:solidFill>
              <a:latin typeface="Noto Sans CJK KR Bold"/>
              <a:ea typeface="Noto Sans CJK KR Bold"/>
              <a:cs typeface="+mn-cs"/>
            </a:endParaRPr>
          </a:p>
          <a:p>
            <a:pPr algn="l" marL="447675" indent="-447675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endParaRPr sz="2400" b="0" baseline="0" kern="1200">
              <a:solidFill>
                <a:srgbClr val="090d11"/>
              </a:solidFill>
              <a:latin typeface="Noto Sans CJK KR Bold"/>
              <a:ea typeface="Noto Sans CJK KR Bold"/>
              <a:cs typeface="+mn-cs"/>
            </a:endParaRPr>
          </a:p>
          <a:p>
            <a:pPr algn="l" marL="447675" indent="-447675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r>
              <a:rPr lang="ko-KR" altLang="en-US" sz="20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마이페이지</a:t>
            </a:r>
            <a:endParaRPr sz="2000" b="0" baseline="0" kern="1200">
              <a:solidFill>
                <a:srgbClr val="090d11"/>
              </a:solidFill>
              <a:latin typeface="+mj-ea"/>
              <a:ea typeface="+mj-ea"/>
              <a:cs typeface="+mn-cs"/>
            </a:endParaRPr>
          </a:p>
          <a:p>
            <a:pPr algn="l" marL="447675" indent="-447675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Arial" pitchFamily="2" charset="2"/>
              <a:buChar char="•"/>
            </a:pP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아이디</a:t>
            </a:r>
            <a:r>
              <a:rPr lang="en-US" altLang="ko-KR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, </a:t>
            </a: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이메일</a:t>
            </a:r>
            <a:r>
              <a:rPr lang="en-US" altLang="ko-KR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, </a:t>
            </a: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전화번호</a:t>
            </a:r>
            <a:r>
              <a:rPr lang="en-US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등</a:t>
            </a:r>
            <a:r>
              <a:rPr lang="en-US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endParaRPr sz="1800" b="0" baseline="0" kern="1200">
              <a:solidFill>
                <a:srgbClr val="090d11"/>
              </a:solidFill>
              <a:latin typeface="+mj-ea"/>
              <a:ea typeface="+mj-ea"/>
              <a:cs typeface="+mn-cs"/>
            </a:endParaRPr>
          </a:p>
          <a:p>
            <a:pPr algn="l" marL="0" indent="0" lvl="0" latinLnBrk="1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ko-KR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    </a:t>
            </a: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가입자의</a:t>
            </a:r>
            <a:r>
              <a:rPr lang="en-US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가입</a:t>
            </a:r>
            <a:r>
              <a:rPr lang="en-US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정보를</a:t>
            </a:r>
            <a:r>
              <a:rPr lang="en-US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 </a:t>
            </a: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확인하는</a:t>
            </a:r>
            <a:r>
              <a:rPr lang="en-US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 </a:t>
            </a:r>
            <a:r>
              <a:rPr lang="ko-KR" altLang="en-US" sz="1800" b="0" baseline="0" kern="1200">
                <a:solidFill>
                  <a:srgbClr val="090d11"/>
                </a:solidFill>
                <a:latin typeface="+mj-ea"/>
                <a:ea typeface="+mj-ea"/>
                <a:cs typeface="+mn-cs"/>
              </a:rPr>
              <a:t>기능</a:t>
            </a:r>
          </a:p>
          <a:p>
            <a:pPr algn="l" marL="447675" indent="-447675" lvl="0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endParaRPr sz="2400" b="0" baseline="0" kern="1200">
              <a:solidFill>
                <a:srgbClr val="090d11"/>
              </a:solidFill>
              <a:latin typeface="Noto Sans CJK KR Bold"/>
              <a:ea typeface="Noto Sans CJK KR Bold"/>
              <a:cs typeface="+mn-cs"/>
            </a:endParaRPr>
          </a:p>
        </p:txBody>
      </p:sp>
      <p:sp>
        <p:nvSpPr>
          <p:cNvPr id="5" name="slide8_shape3"/>
          <p:cNvSpPr/>
          <p:nvPr>
            <p:ph type="sldNum" sz="quarter" idx="12"/>
          </p:nvPr>
        </p:nvSpPr>
        <p:spPr>
          <a:xfrm>
            <a:off x="6953463" y="6453336"/>
            <a:ext cx="2133600" cy="1675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/>
          </a:bodyPr>
          <a:lstStyle>
            <a:lvl1pPr algn="r" latinLnBrk="0">
              <a:defRPr sz="800" b="1" baseline="0">
                <a:solidFill>
                  <a:schemeClr val="tx1"/>
                </a:solidFill>
                <a:latin typeface="Noto Sans CJK KR Regular"/>
                <a:ea typeface="Noto Sans CJK KR Regular"/>
              </a:defRPr>
            </a:lvl1pPr>
          </a:lstStyle>
          <a:p>
            <a:pPr algn="r" latinLnBrk="0">
              <a:spcBef>
                <a:spcPct val="0"/>
              </a:spcBef>
              <a:spcAft>
                <a:spcPct val="0"/>
              </a:spcAft>
            </a:pPr>
            <a:fld type="slidenum" id="{4BEDD84E-25D4-4983-8AA1-2863C96F08D9}">
              <a:rPr lang="en-US" sz="800" b="1" baseline="0" kern="1200">
                <a:solidFill>
                  <a:schemeClr val="tx1"/>
                </a:solidFill>
                <a:latin typeface="Noto Sans CJK KR Regular"/>
                <a:ea typeface="Noto Sans CJK KR Regular"/>
                <a:cs typeface="+mn-cs"/>
              </a:rPr>
              <a:t>8</a:t>
            </a:fld>
            <a:endParaRPr sz="800" b="1" baseline="0" kern="1200">
              <a:solidFill>
                <a:schemeClr val="tx1"/>
              </a:solidFill>
              <a:latin typeface="Noto Sans CJK KR Regular"/>
              <a:ea typeface="Noto Sans CJK KR Regular"/>
              <a:cs typeface="+mn-cs"/>
            </a:endParaRPr>
          </a:p>
        </p:txBody>
      </p:sp>
      <p:pic>
        <p:nvPicPr>
          <p:cNvPr id="6" name="slide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2436459"/>
            <a:ext cx="3402635" cy="2654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 xmlns:a="http://schemas.openxmlformats.org/drawingml/2006/main">
            <a:outerShdw blurRad="55000" dist="18000" dir="5400000" algn="tl" rotWithShape="0">
              <a:srgbClr val="000000">
                <a:alpha val="40000"/>
              </a:srgbClr>
            </a:outerShdw>
          </a:effectLst>
          <a:scene3d xmlns:a="http://schemas.openxmlformats.org/drawingml/2006/main">
            <a:camera prst="orthographicFront"/>
            <a:lightRig rig="twoPt" dir="t">
              <a:rot lat="0" lon="0" rev="7200000"/>
            </a:lightRig>
          </a:scene3d>
          <a:sp3d xmlns:a="http://schemas.openxmlformats.org/drawingml/2006/main"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ndara"/>
        <a:ea typeface="나눔고딕"/>
        <a:cs typeface=""/>
      </a:majorFont>
      <a:minorFont>
        <a:latin typeface="Candara"/>
        <a:ea typeface="나눔고딕"/>
        <a:cs typeface="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/>
        </a:effectStyle>
        <a:effectStyle xmlns:a="http://schemas.openxmlformats.org/drawingml/2006/main">
          <a:effectLst/>
        </a:effectStyle>
        <a:effectStyle xmlns:a="http://schemas.openxmlformats.org/drawingml/2006/main"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</a:theme>
</file>

<file path=ppt/theme/theme2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/>
        </a:effectStyle>
        <a:effectStyle xmlns:a="http://schemas.openxmlformats.org/drawingml/2006/main">
          <a:effectLst/>
        </a:effectStyle>
        <a:effectStyle xmlns:a="http://schemas.openxmlformats.org/drawingml/2006/main"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</a:theme>
</file>

<file path=ppt/theme/theme3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 xmlns:a="http://schemas.openxmlformats.org/drawingml/2006/main"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프로그래밍</dc:title>
  <dc:creator>June</dc:creator>
  <cp:lastModifiedBy>닉네임(lkm2835)</cp:lastModifiedBy>
  <dcterms:modified xsi:type="dcterms:W3CDTF">2020-10-29T06:54:25Z</dcterms:modified>
</cp:coreProperties>
</file>